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3" r:id="rId3"/>
    <p:sldId id="264" r:id="rId4"/>
    <p:sldId id="277" r:id="rId5"/>
    <p:sldId id="348" r:id="rId6"/>
    <p:sldId id="257" r:id="rId7"/>
    <p:sldId id="276" r:id="rId8"/>
    <p:sldId id="259" r:id="rId9"/>
    <p:sldId id="349" r:id="rId10"/>
    <p:sldId id="350" r:id="rId11"/>
    <p:sldId id="351" r:id="rId12"/>
    <p:sldId id="405" r:id="rId13"/>
    <p:sldId id="406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5" r:id="rId27"/>
    <p:sldId id="364" r:id="rId28"/>
    <p:sldId id="366" r:id="rId29"/>
    <p:sldId id="367" r:id="rId30"/>
    <p:sldId id="368" r:id="rId31"/>
    <p:sldId id="369" r:id="rId32"/>
    <p:sldId id="370" r:id="rId33"/>
    <p:sldId id="371" r:id="rId34"/>
    <p:sldId id="407" r:id="rId35"/>
    <p:sldId id="372" r:id="rId36"/>
    <p:sldId id="373" r:id="rId37"/>
    <p:sldId id="375" r:id="rId38"/>
    <p:sldId id="376" r:id="rId39"/>
    <p:sldId id="377" r:id="rId40"/>
    <p:sldId id="378" r:id="rId41"/>
    <p:sldId id="379" r:id="rId42"/>
    <p:sldId id="408" r:id="rId43"/>
    <p:sldId id="40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3" r:id="rId66"/>
    <p:sldId id="401" r:id="rId67"/>
    <p:sldId id="402" r:id="rId68"/>
    <p:sldId id="411" r:id="rId69"/>
    <p:sldId id="410" r:id="rId70"/>
    <p:sldId id="40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E8864-5E62-4F67-B53F-C0312D5C972F}" v="5" dt="2021-11-07T13:19:08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88132" autoAdjust="0"/>
  </p:normalViewPr>
  <p:slideViewPr>
    <p:cSldViewPr snapToGrid="0">
      <p:cViewPr varScale="1">
        <p:scale>
          <a:sx n="67" d="100"/>
          <a:sy n="67" d="100"/>
        </p:scale>
        <p:origin x="10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sa Kingman" userId="446b47cde5622fdb" providerId="LiveId" clId="{ABBE8864-5E62-4F67-B53F-C0312D5C972F}"/>
    <pc:docChg chg="undo custSel addSld delSld modSld">
      <pc:chgData name="Leesa Kingman" userId="446b47cde5622fdb" providerId="LiveId" clId="{ABBE8864-5E62-4F67-B53F-C0312D5C972F}" dt="2021-11-07T13:21:56.219" v="1399" actId="20577"/>
      <pc:docMkLst>
        <pc:docMk/>
      </pc:docMkLst>
      <pc:sldChg chg="modSp mod">
        <pc:chgData name="Leesa Kingman" userId="446b47cde5622fdb" providerId="LiveId" clId="{ABBE8864-5E62-4F67-B53F-C0312D5C972F}" dt="2021-11-04T09:44:50.658" v="1070" actId="20577"/>
        <pc:sldMkLst>
          <pc:docMk/>
          <pc:sldMk cId="3434837833" sldId="348"/>
        </pc:sldMkLst>
        <pc:spChg chg="mod">
          <ac:chgData name="Leesa Kingman" userId="446b47cde5622fdb" providerId="LiveId" clId="{ABBE8864-5E62-4F67-B53F-C0312D5C972F}" dt="2021-11-04T09:44:50.658" v="1070" actId="20577"/>
          <ac:spMkLst>
            <pc:docMk/>
            <pc:sldMk cId="3434837833" sldId="348"/>
            <ac:spMk id="9" creationId="{888911A5-75CE-4CF8-BECB-C47A2BA8F037}"/>
          </ac:spMkLst>
        </pc:spChg>
      </pc:sldChg>
      <pc:sldChg chg="modSp mod">
        <pc:chgData name="Leesa Kingman" userId="446b47cde5622fdb" providerId="LiveId" clId="{ABBE8864-5E62-4F67-B53F-C0312D5C972F}" dt="2021-11-03T14:36:18.921" v="635" actId="20577"/>
        <pc:sldMkLst>
          <pc:docMk/>
          <pc:sldMk cId="4156034371" sldId="351"/>
        </pc:sldMkLst>
        <pc:spChg chg="mod">
          <ac:chgData name="Leesa Kingman" userId="446b47cde5622fdb" providerId="LiveId" clId="{ABBE8864-5E62-4F67-B53F-C0312D5C972F}" dt="2021-11-03T14:36:18.921" v="635" actId="20577"/>
          <ac:spMkLst>
            <pc:docMk/>
            <pc:sldMk cId="4156034371" sldId="351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36:34.395" v="641" actId="20577"/>
        <pc:sldMkLst>
          <pc:docMk/>
          <pc:sldMk cId="3746255905" sldId="352"/>
        </pc:sldMkLst>
        <pc:spChg chg="mod ord">
          <ac:chgData name="Leesa Kingman" userId="446b47cde5622fdb" providerId="LiveId" clId="{ABBE8864-5E62-4F67-B53F-C0312D5C972F}" dt="2021-11-02T17:17:59.930" v="238" actId="14100"/>
          <ac:spMkLst>
            <pc:docMk/>
            <pc:sldMk cId="3746255905" sldId="352"/>
            <ac:spMk id="6" creationId="{7F6518E0-CE6B-4DEF-B007-11317E6CEBC9}"/>
          </ac:spMkLst>
        </pc:spChg>
        <pc:spChg chg="mod">
          <ac:chgData name="Leesa Kingman" userId="446b47cde5622fdb" providerId="LiveId" clId="{ABBE8864-5E62-4F67-B53F-C0312D5C972F}" dt="2021-11-03T14:36:34.395" v="641" actId="20577"/>
          <ac:spMkLst>
            <pc:docMk/>
            <pc:sldMk cId="3746255905" sldId="352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7:17:44.517" v="235" actId="1076"/>
          <ac:spMkLst>
            <pc:docMk/>
            <pc:sldMk cId="3746255905" sldId="352"/>
            <ac:spMk id="12" creationId="{E7176A11-2ED7-44FB-A8B0-8A9B4D4D2B0D}"/>
          </ac:spMkLst>
        </pc:spChg>
        <pc:picChg chg="del">
          <ac:chgData name="Leesa Kingman" userId="446b47cde5622fdb" providerId="LiveId" clId="{ABBE8864-5E62-4F67-B53F-C0312D5C972F}" dt="2021-11-02T17:17:01.812" v="223" actId="478"/>
          <ac:picMkLst>
            <pc:docMk/>
            <pc:sldMk cId="3746255905" sldId="352"/>
            <ac:picMk id="5" creationId="{42B8BA8F-6CD8-4B56-A76C-0F89C8CF7E6E}"/>
          </ac:picMkLst>
        </pc:picChg>
        <pc:picChg chg="add mod">
          <ac:chgData name="Leesa Kingman" userId="446b47cde5622fdb" providerId="LiveId" clId="{ABBE8864-5E62-4F67-B53F-C0312D5C972F}" dt="2021-11-02T17:17:50.052" v="236" actId="1076"/>
          <ac:picMkLst>
            <pc:docMk/>
            <pc:sldMk cId="3746255905" sldId="352"/>
            <ac:picMk id="9" creationId="{2B156405-54D1-4784-B27F-A7F4FC69348F}"/>
          </ac:picMkLst>
        </pc:picChg>
      </pc:sldChg>
      <pc:sldChg chg="addSp delSp modSp mod">
        <pc:chgData name="Leesa Kingman" userId="446b47cde5622fdb" providerId="LiveId" clId="{ABBE8864-5E62-4F67-B53F-C0312D5C972F}" dt="2021-11-03T14:36:37.794" v="643" actId="20577"/>
        <pc:sldMkLst>
          <pc:docMk/>
          <pc:sldMk cId="812113087" sldId="353"/>
        </pc:sldMkLst>
        <pc:spChg chg="mod">
          <ac:chgData name="Leesa Kingman" userId="446b47cde5622fdb" providerId="LiveId" clId="{ABBE8864-5E62-4F67-B53F-C0312D5C972F}" dt="2021-11-03T14:36:37.794" v="643" actId="20577"/>
          <ac:spMkLst>
            <pc:docMk/>
            <pc:sldMk cId="812113087" sldId="353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7:24:56.029" v="268" actId="1076"/>
          <ac:spMkLst>
            <pc:docMk/>
            <pc:sldMk cId="812113087" sldId="353"/>
            <ac:spMk id="12" creationId="{E7176A11-2ED7-44FB-A8B0-8A9B4D4D2B0D}"/>
          </ac:spMkLst>
        </pc:spChg>
        <pc:picChg chg="add del mod">
          <ac:chgData name="Leesa Kingman" userId="446b47cde5622fdb" providerId="LiveId" clId="{ABBE8864-5E62-4F67-B53F-C0312D5C972F}" dt="2021-11-02T17:23:45.999" v="254" actId="478"/>
          <ac:picMkLst>
            <pc:docMk/>
            <pc:sldMk cId="812113087" sldId="353"/>
            <ac:picMk id="5" creationId="{430B10AD-240B-4B08-8DD3-5DAE860D7A8B}"/>
          </ac:picMkLst>
        </pc:picChg>
        <pc:picChg chg="del">
          <ac:chgData name="Leesa Kingman" userId="446b47cde5622fdb" providerId="LiveId" clId="{ABBE8864-5E62-4F67-B53F-C0312D5C972F}" dt="2021-11-02T17:23:16.093" v="249" actId="478"/>
          <ac:picMkLst>
            <pc:docMk/>
            <pc:sldMk cId="812113087" sldId="353"/>
            <ac:picMk id="9" creationId="{B1375232-D82C-4D20-9169-D59C381694A6}"/>
          </ac:picMkLst>
        </pc:picChg>
        <pc:picChg chg="add del mod">
          <ac:chgData name="Leesa Kingman" userId="446b47cde5622fdb" providerId="LiveId" clId="{ABBE8864-5E62-4F67-B53F-C0312D5C972F}" dt="2021-11-02T17:24:07.085" v="258" actId="478"/>
          <ac:picMkLst>
            <pc:docMk/>
            <pc:sldMk cId="812113087" sldId="353"/>
            <ac:picMk id="11" creationId="{FD624E6D-7C7F-46E9-A219-2378B44DDD3A}"/>
          </ac:picMkLst>
        </pc:picChg>
        <pc:picChg chg="add mod">
          <ac:chgData name="Leesa Kingman" userId="446b47cde5622fdb" providerId="LiveId" clId="{ABBE8864-5E62-4F67-B53F-C0312D5C972F}" dt="2021-11-02T17:24:47.742" v="267" actId="14100"/>
          <ac:picMkLst>
            <pc:docMk/>
            <pc:sldMk cId="812113087" sldId="353"/>
            <ac:picMk id="15" creationId="{1F01BED3-E854-4A62-AA31-82DF70167D6C}"/>
          </ac:picMkLst>
        </pc:picChg>
      </pc:sldChg>
      <pc:sldChg chg="addSp delSp modSp mod">
        <pc:chgData name="Leesa Kingman" userId="446b47cde5622fdb" providerId="LiveId" clId="{ABBE8864-5E62-4F67-B53F-C0312D5C972F}" dt="2021-11-03T14:36:44.788" v="651" actId="20577"/>
        <pc:sldMkLst>
          <pc:docMk/>
          <pc:sldMk cId="3544212653" sldId="354"/>
        </pc:sldMkLst>
        <pc:spChg chg="mod">
          <ac:chgData name="Leesa Kingman" userId="446b47cde5622fdb" providerId="LiveId" clId="{ABBE8864-5E62-4F67-B53F-C0312D5C972F}" dt="2021-11-03T14:36:44.788" v="651" actId="20577"/>
          <ac:spMkLst>
            <pc:docMk/>
            <pc:sldMk cId="3544212653" sldId="354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7:26:28.817" v="280" actId="14100"/>
          <ac:spMkLst>
            <pc:docMk/>
            <pc:sldMk cId="3544212653" sldId="354"/>
            <ac:spMk id="12" creationId="{E7176A11-2ED7-44FB-A8B0-8A9B4D4D2B0D}"/>
          </ac:spMkLst>
        </pc:spChg>
        <pc:picChg chg="del">
          <ac:chgData name="Leesa Kingman" userId="446b47cde5622fdb" providerId="LiveId" clId="{ABBE8864-5E62-4F67-B53F-C0312D5C972F}" dt="2021-11-02T17:25:48.300" v="269" actId="478"/>
          <ac:picMkLst>
            <pc:docMk/>
            <pc:sldMk cId="3544212653" sldId="354"/>
            <ac:picMk id="5" creationId="{B6443D42-5C81-4232-BA82-ED4D2D5C50EB}"/>
          </ac:picMkLst>
        </pc:picChg>
        <pc:picChg chg="add mod">
          <ac:chgData name="Leesa Kingman" userId="446b47cde5622fdb" providerId="LiveId" clId="{ABBE8864-5E62-4F67-B53F-C0312D5C972F}" dt="2021-11-02T17:26:16.268" v="276" actId="1076"/>
          <ac:picMkLst>
            <pc:docMk/>
            <pc:sldMk cId="3544212653" sldId="354"/>
            <ac:picMk id="6" creationId="{71C489EC-FB8B-471B-8770-1C459A7AA02A}"/>
          </ac:picMkLst>
        </pc:picChg>
      </pc:sldChg>
      <pc:sldChg chg="modSp mod">
        <pc:chgData name="Leesa Kingman" userId="446b47cde5622fdb" providerId="LiveId" clId="{ABBE8864-5E62-4F67-B53F-C0312D5C972F}" dt="2021-11-03T14:36:50.040" v="654" actId="20577"/>
        <pc:sldMkLst>
          <pc:docMk/>
          <pc:sldMk cId="2216173283" sldId="355"/>
        </pc:sldMkLst>
        <pc:spChg chg="mod">
          <ac:chgData name="Leesa Kingman" userId="446b47cde5622fdb" providerId="LiveId" clId="{ABBE8864-5E62-4F67-B53F-C0312D5C972F}" dt="2021-11-03T14:36:50.040" v="654" actId="20577"/>
          <ac:spMkLst>
            <pc:docMk/>
            <pc:sldMk cId="2216173283" sldId="355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36:58.926" v="657" actId="20577"/>
        <pc:sldMkLst>
          <pc:docMk/>
          <pc:sldMk cId="4233855424" sldId="356"/>
        </pc:sldMkLst>
        <pc:spChg chg="mod">
          <ac:chgData name="Leesa Kingman" userId="446b47cde5622fdb" providerId="LiveId" clId="{ABBE8864-5E62-4F67-B53F-C0312D5C972F}" dt="2021-11-03T14:36:58.926" v="657" actId="20577"/>
          <ac:spMkLst>
            <pc:docMk/>
            <pc:sldMk cId="4233855424" sldId="356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7:29:04.554" v="299" actId="1076"/>
          <ac:spMkLst>
            <pc:docMk/>
            <pc:sldMk cId="4233855424" sldId="356"/>
            <ac:spMk id="12" creationId="{E7176A11-2ED7-44FB-A8B0-8A9B4D4D2B0D}"/>
          </ac:spMkLst>
        </pc:spChg>
        <pc:picChg chg="add del mod">
          <ac:chgData name="Leesa Kingman" userId="446b47cde5622fdb" providerId="LiveId" clId="{ABBE8864-5E62-4F67-B53F-C0312D5C972F}" dt="2021-11-02T17:28:36.065" v="291" actId="478"/>
          <ac:picMkLst>
            <pc:docMk/>
            <pc:sldMk cId="4233855424" sldId="356"/>
            <ac:picMk id="5" creationId="{C34D6F58-ECF6-4DE2-82DB-A3DBFDBA4005}"/>
          </ac:picMkLst>
        </pc:picChg>
        <pc:picChg chg="del">
          <ac:chgData name="Leesa Kingman" userId="446b47cde5622fdb" providerId="LiveId" clId="{ABBE8864-5E62-4F67-B53F-C0312D5C972F}" dt="2021-11-02T17:28:12.529" v="287" actId="478"/>
          <ac:picMkLst>
            <pc:docMk/>
            <pc:sldMk cId="4233855424" sldId="356"/>
            <ac:picMk id="6" creationId="{092B1F36-9790-4091-8A54-1FA9B9C7E540}"/>
          </ac:picMkLst>
        </pc:picChg>
        <pc:picChg chg="add mod">
          <ac:chgData name="Leesa Kingman" userId="446b47cde5622fdb" providerId="LiveId" clId="{ABBE8864-5E62-4F67-B53F-C0312D5C972F}" dt="2021-11-02T17:29:00.128" v="298" actId="14100"/>
          <ac:picMkLst>
            <pc:docMk/>
            <pc:sldMk cId="4233855424" sldId="356"/>
            <ac:picMk id="11" creationId="{9B20F58A-002D-4ADD-9CD0-0779B900D50E}"/>
          </ac:picMkLst>
        </pc:picChg>
      </pc:sldChg>
      <pc:sldChg chg="addSp delSp modSp mod">
        <pc:chgData name="Leesa Kingman" userId="446b47cde5622fdb" providerId="LiveId" clId="{ABBE8864-5E62-4F67-B53F-C0312D5C972F}" dt="2021-11-03T14:37:18.732" v="659" actId="20577"/>
        <pc:sldMkLst>
          <pc:docMk/>
          <pc:sldMk cId="372649958" sldId="357"/>
        </pc:sldMkLst>
        <pc:spChg chg="mod">
          <ac:chgData name="Leesa Kingman" userId="446b47cde5622fdb" providerId="LiveId" clId="{ABBE8864-5E62-4F67-B53F-C0312D5C972F}" dt="2021-11-03T14:37:18.732" v="659" actId="20577"/>
          <ac:spMkLst>
            <pc:docMk/>
            <pc:sldMk cId="372649958" sldId="357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8:20:29.462" v="350" actId="1076"/>
          <ac:spMkLst>
            <pc:docMk/>
            <pc:sldMk cId="372649958" sldId="357"/>
            <ac:spMk id="12" creationId="{E7176A11-2ED7-44FB-A8B0-8A9B4D4D2B0D}"/>
          </ac:spMkLst>
        </pc:spChg>
        <pc:picChg chg="del">
          <ac:chgData name="Leesa Kingman" userId="446b47cde5622fdb" providerId="LiveId" clId="{ABBE8864-5E62-4F67-B53F-C0312D5C972F}" dt="2021-11-02T18:20:00.043" v="342" actId="478"/>
          <ac:picMkLst>
            <pc:docMk/>
            <pc:sldMk cId="372649958" sldId="357"/>
            <ac:picMk id="5" creationId="{5E0E418F-1573-4FA5-85A4-85B4B1F8BEB7}"/>
          </ac:picMkLst>
        </pc:picChg>
        <pc:picChg chg="add mod">
          <ac:chgData name="Leesa Kingman" userId="446b47cde5622fdb" providerId="LiveId" clId="{ABBE8864-5E62-4F67-B53F-C0312D5C972F}" dt="2021-11-02T18:20:26.741" v="349" actId="1076"/>
          <ac:picMkLst>
            <pc:docMk/>
            <pc:sldMk cId="372649958" sldId="357"/>
            <ac:picMk id="6" creationId="{E8B612E3-3B6C-4A14-935F-FE12A586127B}"/>
          </ac:picMkLst>
        </pc:picChg>
      </pc:sldChg>
      <pc:sldChg chg="addSp delSp modSp mod">
        <pc:chgData name="Leesa Kingman" userId="446b47cde5622fdb" providerId="LiveId" clId="{ABBE8864-5E62-4F67-B53F-C0312D5C972F}" dt="2021-11-03T14:37:29.168" v="661" actId="20577"/>
        <pc:sldMkLst>
          <pc:docMk/>
          <pc:sldMk cId="2683236687" sldId="358"/>
        </pc:sldMkLst>
        <pc:spChg chg="mod">
          <ac:chgData name="Leesa Kingman" userId="446b47cde5622fdb" providerId="LiveId" clId="{ABBE8864-5E62-4F67-B53F-C0312D5C972F}" dt="2021-11-03T14:37:29.168" v="661" actId="20577"/>
          <ac:spMkLst>
            <pc:docMk/>
            <pc:sldMk cId="2683236687" sldId="358"/>
            <ac:spMk id="10" creationId="{B59A8D31-DCAC-45C9-9767-25A1B027DEFF}"/>
          </ac:spMkLst>
        </pc:spChg>
        <pc:spChg chg="ord">
          <ac:chgData name="Leesa Kingman" userId="446b47cde5622fdb" providerId="LiveId" clId="{ABBE8864-5E62-4F67-B53F-C0312D5C972F}" dt="2021-11-03T07:44:10.160" v="380" actId="166"/>
          <ac:spMkLst>
            <pc:docMk/>
            <pc:sldMk cId="2683236687" sldId="358"/>
            <ac:spMk id="12" creationId="{E7176A11-2ED7-44FB-A8B0-8A9B4D4D2B0D}"/>
          </ac:spMkLst>
        </pc:spChg>
        <pc:picChg chg="add del mod modCrop">
          <ac:chgData name="Leesa Kingman" userId="446b47cde5622fdb" providerId="LiveId" clId="{ABBE8864-5E62-4F67-B53F-C0312D5C972F}" dt="2021-11-03T07:42:50.484" v="373" actId="478"/>
          <ac:picMkLst>
            <pc:docMk/>
            <pc:sldMk cId="2683236687" sldId="358"/>
            <ac:picMk id="5" creationId="{FA2A831B-06D3-4C51-8E76-7DA8E4969434}"/>
          </ac:picMkLst>
        </pc:picChg>
        <pc:picChg chg="del">
          <ac:chgData name="Leesa Kingman" userId="446b47cde5622fdb" providerId="LiveId" clId="{ABBE8864-5E62-4F67-B53F-C0312D5C972F}" dt="2021-11-03T07:40:44.923" v="366" actId="478"/>
          <ac:picMkLst>
            <pc:docMk/>
            <pc:sldMk cId="2683236687" sldId="358"/>
            <ac:picMk id="6" creationId="{8D79640E-5721-436F-BE6C-5C612FEB082E}"/>
          </ac:picMkLst>
        </pc:picChg>
        <pc:picChg chg="add mod modCrop">
          <ac:chgData name="Leesa Kingman" userId="446b47cde5622fdb" providerId="LiveId" clId="{ABBE8864-5E62-4F67-B53F-C0312D5C972F}" dt="2021-11-03T07:44:13.585" v="381" actId="14100"/>
          <ac:picMkLst>
            <pc:docMk/>
            <pc:sldMk cId="2683236687" sldId="358"/>
            <ac:picMk id="11" creationId="{B9FE5672-9AA6-42B3-AB97-409240EB3BE1}"/>
          </ac:picMkLst>
        </pc:picChg>
      </pc:sldChg>
      <pc:sldChg chg="addSp delSp modSp mod">
        <pc:chgData name="Leesa Kingman" userId="446b47cde5622fdb" providerId="LiveId" clId="{ABBE8864-5E62-4F67-B53F-C0312D5C972F}" dt="2021-11-03T14:37:35.412" v="663" actId="20577"/>
        <pc:sldMkLst>
          <pc:docMk/>
          <pc:sldMk cId="3098452260" sldId="359"/>
        </pc:sldMkLst>
        <pc:spChg chg="mod">
          <ac:chgData name="Leesa Kingman" userId="446b47cde5622fdb" providerId="LiveId" clId="{ABBE8864-5E62-4F67-B53F-C0312D5C972F}" dt="2021-11-03T14:37:35.412" v="663" actId="20577"/>
          <ac:spMkLst>
            <pc:docMk/>
            <pc:sldMk cId="3098452260" sldId="359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2T18:21:55.154" v="365" actId="1076"/>
          <ac:spMkLst>
            <pc:docMk/>
            <pc:sldMk cId="3098452260" sldId="359"/>
            <ac:spMk id="12" creationId="{E7176A11-2ED7-44FB-A8B0-8A9B4D4D2B0D}"/>
          </ac:spMkLst>
        </pc:spChg>
        <pc:picChg chg="del">
          <ac:chgData name="Leesa Kingman" userId="446b47cde5622fdb" providerId="LiveId" clId="{ABBE8864-5E62-4F67-B53F-C0312D5C972F}" dt="2021-11-02T18:21:27.828" v="357" actId="478"/>
          <ac:picMkLst>
            <pc:docMk/>
            <pc:sldMk cId="3098452260" sldId="359"/>
            <ac:picMk id="5" creationId="{6F173BC8-9D8A-4772-95F0-76AD938063F3}"/>
          </ac:picMkLst>
        </pc:picChg>
        <pc:picChg chg="add mod">
          <ac:chgData name="Leesa Kingman" userId="446b47cde5622fdb" providerId="LiveId" clId="{ABBE8864-5E62-4F67-B53F-C0312D5C972F}" dt="2021-11-02T18:21:52.690" v="364" actId="1076"/>
          <ac:picMkLst>
            <pc:docMk/>
            <pc:sldMk cId="3098452260" sldId="359"/>
            <ac:picMk id="6" creationId="{89739F72-1CAE-4B73-963E-7610EA65C5B2}"/>
          </ac:picMkLst>
        </pc:picChg>
      </pc:sldChg>
      <pc:sldChg chg="addSp delSp modSp mod">
        <pc:chgData name="Leesa Kingman" userId="446b47cde5622fdb" providerId="LiveId" clId="{ABBE8864-5E62-4F67-B53F-C0312D5C972F}" dt="2021-11-03T14:37:40.539" v="665" actId="20577"/>
        <pc:sldMkLst>
          <pc:docMk/>
          <pc:sldMk cId="3244537757" sldId="360"/>
        </pc:sldMkLst>
        <pc:spChg chg="mod">
          <ac:chgData name="Leesa Kingman" userId="446b47cde5622fdb" providerId="LiveId" clId="{ABBE8864-5E62-4F67-B53F-C0312D5C972F}" dt="2021-11-03T07:47:22.440" v="395" actId="1076"/>
          <ac:spMkLst>
            <pc:docMk/>
            <pc:sldMk cId="3244537757" sldId="360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3T14:37:40.539" v="665" actId="20577"/>
          <ac:spMkLst>
            <pc:docMk/>
            <pc:sldMk cId="3244537757" sldId="360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48:10.712" v="407" actId="1076"/>
          <ac:spMkLst>
            <pc:docMk/>
            <pc:sldMk cId="3244537757" sldId="360"/>
            <ac:spMk id="12" creationId="{E7176A11-2ED7-44FB-A8B0-8A9B4D4D2B0D}"/>
          </ac:spMkLst>
        </pc:spChg>
        <pc:picChg chg="add mod modCrop">
          <ac:chgData name="Leesa Kingman" userId="446b47cde5622fdb" providerId="LiveId" clId="{ABBE8864-5E62-4F67-B53F-C0312D5C972F}" dt="2021-11-03T07:48:00.030" v="404" actId="14100"/>
          <ac:picMkLst>
            <pc:docMk/>
            <pc:sldMk cId="3244537757" sldId="360"/>
            <ac:picMk id="5" creationId="{FA336973-B801-4590-9998-AF4683A58EA8}"/>
          </ac:picMkLst>
        </pc:picChg>
        <pc:picChg chg="del">
          <ac:chgData name="Leesa Kingman" userId="446b47cde5622fdb" providerId="LiveId" clId="{ABBE8864-5E62-4F67-B53F-C0312D5C972F}" dt="2021-11-03T07:47:21.432" v="394" actId="478"/>
          <ac:picMkLst>
            <pc:docMk/>
            <pc:sldMk cId="3244537757" sldId="360"/>
            <ac:picMk id="6" creationId="{BD605647-B251-4BC7-B2A5-FD446992E7D6}"/>
          </ac:picMkLst>
        </pc:picChg>
      </pc:sldChg>
      <pc:sldChg chg="addSp delSp modSp mod">
        <pc:chgData name="Leesa Kingman" userId="446b47cde5622fdb" providerId="LiveId" clId="{ABBE8864-5E62-4F67-B53F-C0312D5C972F}" dt="2021-11-03T14:37:44.196" v="667" actId="20577"/>
        <pc:sldMkLst>
          <pc:docMk/>
          <pc:sldMk cId="249206930" sldId="361"/>
        </pc:sldMkLst>
        <pc:spChg chg="mod">
          <ac:chgData name="Leesa Kingman" userId="446b47cde5622fdb" providerId="LiveId" clId="{ABBE8864-5E62-4F67-B53F-C0312D5C972F}" dt="2021-11-03T07:48:42.696" v="410" actId="1076"/>
          <ac:spMkLst>
            <pc:docMk/>
            <pc:sldMk cId="249206930" sldId="361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3T14:37:44.196" v="667" actId="20577"/>
          <ac:spMkLst>
            <pc:docMk/>
            <pc:sldMk cId="249206930" sldId="361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49:31.567" v="420" actId="1076"/>
          <ac:spMkLst>
            <pc:docMk/>
            <pc:sldMk cId="249206930" sldId="361"/>
            <ac:spMk id="12" creationId="{E7176A11-2ED7-44FB-A8B0-8A9B4D4D2B0D}"/>
          </ac:spMkLst>
        </pc:spChg>
        <pc:picChg chg="del">
          <ac:chgData name="Leesa Kingman" userId="446b47cde5622fdb" providerId="LiveId" clId="{ABBE8864-5E62-4F67-B53F-C0312D5C972F}" dt="2021-11-03T07:48:38.426" v="408" actId="478"/>
          <ac:picMkLst>
            <pc:docMk/>
            <pc:sldMk cId="249206930" sldId="361"/>
            <ac:picMk id="5" creationId="{4A02F8C0-6A6C-4C16-ADC9-F53759C47109}"/>
          </ac:picMkLst>
        </pc:picChg>
        <pc:picChg chg="add mod modCrop">
          <ac:chgData name="Leesa Kingman" userId="446b47cde5622fdb" providerId="LiveId" clId="{ABBE8864-5E62-4F67-B53F-C0312D5C972F}" dt="2021-11-03T07:49:28.211" v="419" actId="14100"/>
          <ac:picMkLst>
            <pc:docMk/>
            <pc:sldMk cId="249206930" sldId="361"/>
            <ac:picMk id="6" creationId="{15973E65-A0EC-4A6C-AF4E-4DCFE68389DB}"/>
          </ac:picMkLst>
        </pc:picChg>
      </pc:sldChg>
      <pc:sldChg chg="addSp delSp modSp mod">
        <pc:chgData name="Leesa Kingman" userId="446b47cde5622fdb" providerId="LiveId" clId="{ABBE8864-5E62-4F67-B53F-C0312D5C972F}" dt="2021-11-03T14:37:51.463" v="669" actId="20577"/>
        <pc:sldMkLst>
          <pc:docMk/>
          <pc:sldMk cId="1145238198" sldId="362"/>
        </pc:sldMkLst>
        <pc:spChg chg="ord">
          <ac:chgData name="Leesa Kingman" userId="446b47cde5622fdb" providerId="LiveId" clId="{ABBE8864-5E62-4F67-B53F-C0312D5C972F}" dt="2021-11-03T07:50:48.950" v="430" actId="166"/>
          <ac:spMkLst>
            <pc:docMk/>
            <pc:sldMk cId="1145238198" sldId="362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3T14:37:51.463" v="669" actId="20577"/>
          <ac:spMkLst>
            <pc:docMk/>
            <pc:sldMk cId="1145238198" sldId="362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51:38.365" v="439" actId="1076"/>
          <ac:spMkLst>
            <pc:docMk/>
            <pc:sldMk cId="1145238198" sldId="362"/>
            <ac:spMk id="12" creationId="{E7176A11-2ED7-44FB-A8B0-8A9B4D4D2B0D}"/>
          </ac:spMkLst>
        </pc:spChg>
        <pc:picChg chg="add mod ord modCrop">
          <ac:chgData name="Leesa Kingman" userId="446b47cde5622fdb" providerId="LiveId" clId="{ABBE8864-5E62-4F67-B53F-C0312D5C972F}" dt="2021-11-03T07:51:31.108" v="438" actId="14100"/>
          <ac:picMkLst>
            <pc:docMk/>
            <pc:sldMk cId="1145238198" sldId="362"/>
            <ac:picMk id="5" creationId="{EAB9C384-18B8-46B2-A5B3-2A09D4897D8C}"/>
          </ac:picMkLst>
        </pc:picChg>
        <pc:picChg chg="del">
          <ac:chgData name="Leesa Kingman" userId="446b47cde5622fdb" providerId="LiveId" clId="{ABBE8864-5E62-4F67-B53F-C0312D5C972F}" dt="2021-11-03T07:49:52.336" v="421" actId="478"/>
          <ac:picMkLst>
            <pc:docMk/>
            <pc:sldMk cId="1145238198" sldId="362"/>
            <ac:picMk id="6" creationId="{9B81C5D0-9B74-4B36-8729-9949E83C48E4}"/>
          </ac:picMkLst>
        </pc:picChg>
      </pc:sldChg>
      <pc:sldChg chg="addSp delSp modSp mod">
        <pc:chgData name="Leesa Kingman" userId="446b47cde5622fdb" providerId="LiveId" clId="{ABBE8864-5E62-4F67-B53F-C0312D5C972F}" dt="2021-11-03T14:37:56.030" v="671" actId="20577"/>
        <pc:sldMkLst>
          <pc:docMk/>
          <pc:sldMk cId="3779238656" sldId="363"/>
        </pc:sldMkLst>
        <pc:spChg chg="mod">
          <ac:chgData name="Leesa Kingman" userId="446b47cde5622fdb" providerId="LiveId" clId="{ABBE8864-5E62-4F67-B53F-C0312D5C972F}" dt="2021-11-03T14:37:56.030" v="671" actId="20577"/>
          <ac:spMkLst>
            <pc:docMk/>
            <pc:sldMk cId="3779238656" sldId="363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55:39.484" v="458" actId="14100"/>
          <ac:spMkLst>
            <pc:docMk/>
            <pc:sldMk cId="3779238656" sldId="363"/>
            <ac:spMk id="12" creationId="{E7176A11-2ED7-44FB-A8B0-8A9B4D4D2B0D}"/>
          </ac:spMkLst>
        </pc:spChg>
        <pc:spChg chg="mod ord">
          <ac:chgData name="Leesa Kingman" userId="446b47cde5622fdb" providerId="LiveId" clId="{ABBE8864-5E62-4F67-B53F-C0312D5C972F}" dt="2021-11-03T07:55:31.109" v="456" actId="14100"/>
          <ac:spMkLst>
            <pc:docMk/>
            <pc:sldMk cId="3779238656" sldId="363"/>
            <ac:spMk id="14" creationId="{8A27A193-72A4-4640-9F77-5049B97101C8}"/>
          </ac:spMkLst>
        </pc:spChg>
        <pc:picChg chg="del">
          <ac:chgData name="Leesa Kingman" userId="446b47cde5622fdb" providerId="LiveId" clId="{ABBE8864-5E62-4F67-B53F-C0312D5C972F}" dt="2021-11-03T07:54:48.999" v="444" actId="478"/>
          <ac:picMkLst>
            <pc:docMk/>
            <pc:sldMk cId="3779238656" sldId="363"/>
            <ac:picMk id="5" creationId="{FAC4E570-924A-4B9A-8B2F-266464E575C8}"/>
          </ac:picMkLst>
        </pc:picChg>
        <pc:picChg chg="add mod">
          <ac:chgData name="Leesa Kingman" userId="446b47cde5622fdb" providerId="LiveId" clId="{ABBE8864-5E62-4F67-B53F-C0312D5C972F}" dt="2021-11-03T07:55:23.250" v="454" actId="1076"/>
          <ac:picMkLst>
            <pc:docMk/>
            <pc:sldMk cId="3779238656" sldId="363"/>
            <ac:picMk id="6" creationId="{82F52D2D-4CA2-433A-AF7E-A0E1FC04A24D}"/>
          </ac:picMkLst>
        </pc:picChg>
      </pc:sldChg>
      <pc:sldChg chg="modSp mod">
        <pc:chgData name="Leesa Kingman" userId="446b47cde5622fdb" providerId="LiveId" clId="{ABBE8864-5E62-4F67-B53F-C0312D5C972F}" dt="2021-11-03T14:38:19.777" v="677" actId="20577"/>
        <pc:sldMkLst>
          <pc:docMk/>
          <pc:sldMk cId="2629168120" sldId="364"/>
        </pc:sldMkLst>
        <pc:spChg chg="mod">
          <ac:chgData name="Leesa Kingman" userId="446b47cde5622fdb" providerId="LiveId" clId="{ABBE8864-5E62-4F67-B53F-C0312D5C972F}" dt="2021-11-03T14:38:19.777" v="677" actId="20577"/>
          <ac:spMkLst>
            <pc:docMk/>
            <pc:sldMk cId="2629168120" sldId="364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38:10.055" v="673" actId="20577"/>
        <pc:sldMkLst>
          <pc:docMk/>
          <pc:sldMk cId="2926051017" sldId="365"/>
        </pc:sldMkLst>
        <pc:spChg chg="mod">
          <ac:chgData name="Leesa Kingman" userId="446b47cde5622fdb" providerId="LiveId" clId="{ABBE8864-5E62-4F67-B53F-C0312D5C972F}" dt="2021-11-03T14:38:10.055" v="673" actId="20577"/>
          <ac:spMkLst>
            <pc:docMk/>
            <pc:sldMk cId="2926051017" sldId="365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57:08.122" v="476" actId="1076"/>
          <ac:spMkLst>
            <pc:docMk/>
            <pc:sldMk cId="2926051017" sldId="365"/>
            <ac:spMk id="12" creationId="{E7176A11-2ED7-44FB-A8B0-8A9B4D4D2B0D}"/>
          </ac:spMkLst>
        </pc:spChg>
        <pc:picChg chg="add mod modCrop">
          <ac:chgData name="Leesa Kingman" userId="446b47cde5622fdb" providerId="LiveId" clId="{ABBE8864-5E62-4F67-B53F-C0312D5C972F}" dt="2021-11-03T07:57:03.568" v="475" actId="14100"/>
          <ac:picMkLst>
            <pc:docMk/>
            <pc:sldMk cId="2926051017" sldId="365"/>
            <ac:picMk id="5" creationId="{F321A647-ED96-4207-8B99-30A3EB9C7363}"/>
          </ac:picMkLst>
        </pc:picChg>
        <pc:picChg chg="del">
          <ac:chgData name="Leesa Kingman" userId="446b47cde5622fdb" providerId="LiveId" clId="{ABBE8864-5E62-4F67-B53F-C0312D5C972F}" dt="2021-11-03T07:56:13.318" v="463" actId="478"/>
          <ac:picMkLst>
            <pc:docMk/>
            <pc:sldMk cId="2926051017" sldId="365"/>
            <ac:picMk id="6" creationId="{9B81C5D0-9B74-4B36-8729-9949E83C48E4}"/>
          </ac:picMkLst>
        </pc:picChg>
      </pc:sldChg>
      <pc:sldChg chg="addSp delSp modSp mod">
        <pc:chgData name="Leesa Kingman" userId="446b47cde5622fdb" providerId="LiveId" clId="{ABBE8864-5E62-4F67-B53F-C0312D5C972F}" dt="2021-11-03T14:38:23.531" v="681" actId="20577"/>
        <pc:sldMkLst>
          <pc:docMk/>
          <pc:sldMk cId="358917084" sldId="366"/>
        </pc:sldMkLst>
        <pc:spChg chg="mod">
          <ac:chgData name="Leesa Kingman" userId="446b47cde5622fdb" providerId="LiveId" clId="{ABBE8864-5E62-4F67-B53F-C0312D5C972F}" dt="2021-11-03T14:38:23.531" v="681" actId="20577"/>
          <ac:spMkLst>
            <pc:docMk/>
            <pc:sldMk cId="358917084" sldId="366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7:59:19.093" v="497" actId="14100"/>
          <ac:spMkLst>
            <pc:docMk/>
            <pc:sldMk cId="358917084" sldId="366"/>
            <ac:spMk id="14" creationId="{8A27A193-72A4-4640-9F77-5049B97101C8}"/>
          </ac:spMkLst>
        </pc:spChg>
        <pc:picChg chg="del">
          <ac:chgData name="Leesa Kingman" userId="446b47cde5622fdb" providerId="LiveId" clId="{ABBE8864-5E62-4F67-B53F-C0312D5C972F}" dt="2021-11-03T07:58:35.579" v="485" actId="478"/>
          <ac:picMkLst>
            <pc:docMk/>
            <pc:sldMk cId="358917084" sldId="366"/>
            <ac:picMk id="5" creationId="{D8217EC1-828C-401D-A673-C58540D694F8}"/>
          </ac:picMkLst>
        </pc:picChg>
        <pc:picChg chg="add mod modCrop">
          <ac:chgData name="Leesa Kingman" userId="446b47cde5622fdb" providerId="LiveId" clId="{ABBE8864-5E62-4F67-B53F-C0312D5C972F}" dt="2021-11-03T07:59:12.860" v="496" actId="14100"/>
          <ac:picMkLst>
            <pc:docMk/>
            <pc:sldMk cId="358917084" sldId="366"/>
            <ac:picMk id="6" creationId="{F1B66426-E889-4458-A658-5B73674979A5}"/>
          </ac:picMkLst>
        </pc:picChg>
      </pc:sldChg>
      <pc:sldChg chg="addSp delSp modSp mod">
        <pc:chgData name="Leesa Kingman" userId="446b47cde5622fdb" providerId="LiveId" clId="{ABBE8864-5E62-4F67-B53F-C0312D5C972F}" dt="2021-11-03T14:38:27.769" v="683" actId="20577"/>
        <pc:sldMkLst>
          <pc:docMk/>
          <pc:sldMk cId="115236958" sldId="367"/>
        </pc:sldMkLst>
        <pc:spChg chg="mod">
          <ac:chgData name="Leesa Kingman" userId="446b47cde5622fdb" providerId="LiveId" clId="{ABBE8864-5E62-4F67-B53F-C0312D5C972F}" dt="2021-11-03T14:38:27.769" v="683" actId="20577"/>
          <ac:spMkLst>
            <pc:docMk/>
            <pc:sldMk cId="115236958" sldId="367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8:00:39.757" v="515" actId="1076"/>
          <ac:spMkLst>
            <pc:docMk/>
            <pc:sldMk cId="115236958" sldId="367"/>
            <ac:spMk id="14" creationId="{8A27A193-72A4-4640-9F77-5049B97101C8}"/>
          </ac:spMkLst>
        </pc:spChg>
        <pc:picChg chg="add mod modCrop">
          <ac:chgData name="Leesa Kingman" userId="446b47cde5622fdb" providerId="LiveId" clId="{ABBE8864-5E62-4F67-B53F-C0312D5C972F}" dt="2021-11-03T08:00:34.537" v="514" actId="1076"/>
          <ac:picMkLst>
            <pc:docMk/>
            <pc:sldMk cId="115236958" sldId="367"/>
            <ac:picMk id="5" creationId="{DEC30D93-33DA-4347-8C94-F0A447A12EE8}"/>
          </ac:picMkLst>
        </pc:picChg>
        <pc:picChg chg="del">
          <ac:chgData name="Leesa Kingman" userId="446b47cde5622fdb" providerId="LiveId" clId="{ABBE8864-5E62-4F67-B53F-C0312D5C972F}" dt="2021-11-03T07:59:41.805" v="502" actId="478"/>
          <ac:picMkLst>
            <pc:docMk/>
            <pc:sldMk cId="115236958" sldId="367"/>
            <ac:picMk id="6" creationId="{C093331C-E636-4DE9-9E38-3A47AAC1A415}"/>
          </ac:picMkLst>
        </pc:picChg>
      </pc:sldChg>
      <pc:sldChg chg="addSp delSp modSp mod">
        <pc:chgData name="Leesa Kingman" userId="446b47cde5622fdb" providerId="LiveId" clId="{ABBE8864-5E62-4F67-B53F-C0312D5C972F}" dt="2021-11-03T14:38:32.949" v="685" actId="20577"/>
        <pc:sldMkLst>
          <pc:docMk/>
          <pc:sldMk cId="2905876227" sldId="368"/>
        </pc:sldMkLst>
        <pc:spChg chg="mod">
          <ac:chgData name="Leesa Kingman" userId="446b47cde5622fdb" providerId="LiveId" clId="{ABBE8864-5E62-4F67-B53F-C0312D5C972F}" dt="2021-11-03T14:38:32.949" v="685" actId="20577"/>
          <ac:spMkLst>
            <pc:docMk/>
            <pc:sldMk cId="2905876227" sldId="368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8:02:19.204" v="527" actId="14100"/>
          <ac:spMkLst>
            <pc:docMk/>
            <pc:sldMk cId="2905876227" sldId="368"/>
            <ac:spMk id="14" creationId="{8A27A193-72A4-4640-9F77-5049B97101C8}"/>
          </ac:spMkLst>
        </pc:spChg>
        <pc:picChg chg="del">
          <ac:chgData name="Leesa Kingman" userId="446b47cde5622fdb" providerId="LiveId" clId="{ABBE8864-5E62-4F67-B53F-C0312D5C972F}" dt="2021-11-03T08:01:47.235" v="516" actId="478"/>
          <ac:picMkLst>
            <pc:docMk/>
            <pc:sldMk cId="2905876227" sldId="368"/>
            <ac:picMk id="5" creationId="{E2C32297-5773-42D6-B349-948C07F43517}"/>
          </ac:picMkLst>
        </pc:picChg>
        <pc:picChg chg="add mod">
          <ac:chgData name="Leesa Kingman" userId="446b47cde5622fdb" providerId="LiveId" clId="{ABBE8864-5E62-4F67-B53F-C0312D5C972F}" dt="2021-11-03T08:02:07.020" v="524" actId="14100"/>
          <ac:picMkLst>
            <pc:docMk/>
            <pc:sldMk cId="2905876227" sldId="368"/>
            <ac:picMk id="6" creationId="{ED1A49CA-ACBC-49D4-9755-5D03FC75B5D6}"/>
          </ac:picMkLst>
        </pc:picChg>
      </pc:sldChg>
      <pc:sldChg chg="modSp mod">
        <pc:chgData name="Leesa Kingman" userId="446b47cde5622fdb" providerId="LiveId" clId="{ABBE8864-5E62-4F67-B53F-C0312D5C972F}" dt="2021-11-03T14:38:45.749" v="689" actId="20577"/>
        <pc:sldMkLst>
          <pc:docMk/>
          <pc:sldMk cId="4221887370" sldId="369"/>
        </pc:sldMkLst>
        <pc:spChg chg="mod">
          <ac:chgData name="Leesa Kingman" userId="446b47cde5622fdb" providerId="LiveId" clId="{ABBE8864-5E62-4F67-B53F-C0312D5C972F}" dt="2021-11-03T14:38:45.749" v="689" actId="20577"/>
          <ac:spMkLst>
            <pc:docMk/>
            <pc:sldMk cId="4221887370" sldId="369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38:49.289" v="691" actId="20577"/>
        <pc:sldMkLst>
          <pc:docMk/>
          <pc:sldMk cId="3428068071" sldId="370"/>
        </pc:sldMkLst>
        <pc:spChg chg="mod">
          <ac:chgData name="Leesa Kingman" userId="446b47cde5622fdb" providerId="LiveId" clId="{ABBE8864-5E62-4F67-B53F-C0312D5C972F}" dt="2021-11-03T14:38:49.289" v="691" actId="20577"/>
          <ac:spMkLst>
            <pc:docMk/>
            <pc:sldMk cId="3428068071" sldId="370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53:36.360" v="790" actId="20577"/>
        <pc:sldMkLst>
          <pc:docMk/>
          <pc:sldMk cId="1522567682" sldId="371"/>
        </pc:sldMkLst>
        <pc:spChg chg="mod">
          <ac:chgData name="Leesa Kingman" userId="446b47cde5622fdb" providerId="LiveId" clId="{ABBE8864-5E62-4F67-B53F-C0312D5C972F}" dt="2021-11-03T14:53:36.360" v="790" actId="20577"/>
          <ac:spMkLst>
            <pc:docMk/>
            <pc:sldMk cId="1522567682" sldId="371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8:10:00.681" v="582" actId="14100"/>
          <ac:spMkLst>
            <pc:docMk/>
            <pc:sldMk cId="1522567682" sldId="371"/>
            <ac:spMk id="14" creationId="{8A27A193-72A4-4640-9F77-5049B97101C8}"/>
          </ac:spMkLst>
        </pc:spChg>
        <pc:picChg chg="add mod">
          <ac:chgData name="Leesa Kingman" userId="446b47cde5622fdb" providerId="LiveId" clId="{ABBE8864-5E62-4F67-B53F-C0312D5C972F}" dt="2021-11-03T08:09:20.899" v="561" actId="1076"/>
          <ac:picMkLst>
            <pc:docMk/>
            <pc:sldMk cId="1522567682" sldId="371"/>
            <ac:picMk id="5" creationId="{8B5ACCB5-A0D8-431B-81DD-989967BEBBB7}"/>
          </ac:picMkLst>
        </pc:picChg>
        <pc:picChg chg="del">
          <ac:chgData name="Leesa Kingman" userId="446b47cde5622fdb" providerId="LiveId" clId="{ABBE8864-5E62-4F67-B53F-C0312D5C972F}" dt="2021-11-03T08:08:43.545" v="554" actId="478"/>
          <ac:picMkLst>
            <pc:docMk/>
            <pc:sldMk cId="1522567682" sldId="371"/>
            <ac:picMk id="6" creationId="{46988D71-79D1-4E0B-9B1C-7ABC72DF3A4B}"/>
          </ac:picMkLst>
        </pc:picChg>
      </pc:sldChg>
      <pc:sldChg chg="modSp mod">
        <pc:chgData name="Leesa Kingman" userId="446b47cde5622fdb" providerId="LiveId" clId="{ABBE8864-5E62-4F67-B53F-C0312D5C972F}" dt="2021-11-03T14:39:11.950" v="699" actId="20577"/>
        <pc:sldMkLst>
          <pc:docMk/>
          <pc:sldMk cId="2540464174" sldId="372"/>
        </pc:sldMkLst>
        <pc:spChg chg="mod">
          <ac:chgData name="Leesa Kingman" userId="446b47cde5622fdb" providerId="LiveId" clId="{ABBE8864-5E62-4F67-B53F-C0312D5C972F}" dt="2021-11-03T14:39:11.950" v="699" actId="20577"/>
          <ac:spMkLst>
            <pc:docMk/>
            <pc:sldMk cId="2540464174" sldId="372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39:16.039" v="701" actId="20577"/>
        <pc:sldMkLst>
          <pc:docMk/>
          <pc:sldMk cId="321484381" sldId="373"/>
        </pc:sldMkLst>
        <pc:spChg chg="mod">
          <ac:chgData name="Leesa Kingman" userId="446b47cde5622fdb" providerId="LiveId" clId="{ABBE8864-5E62-4F67-B53F-C0312D5C972F}" dt="2021-11-03T14:39:16.039" v="701" actId="20577"/>
          <ac:spMkLst>
            <pc:docMk/>
            <pc:sldMk cId="321484381" sldId="373"/>
            <ac:spMk id="10" creationId="{B59A8D31-DCAC-45C9-9767-25A1B027DEFF}"/>
          </ac:spMkLst>
        </pc:spChg>
      </pc:sldChg>
      <pc:sldChg chg="del">
        <pc:chgData name="Leesa Kingman" userId="446b47cde5622fdb" providerId="LiveId" clId="{ABBE8864-5E62-4F67-B53F-C0312D5C972F}" dt="2021-11-03T08:30:59.315" v="615" actId="2696"/>
        <pc:sldMkLst>
          <pc:docMk/>
          <pc:sldMk cId="2788031740" sldId="374"/>
        </pc:sldMkLst>
      </pc:sldChg>
      <pc:sldChg chg="addSp delSp modSp mod">
        <pc:chgData name="Leesa Kingman" userId="446b47cde5622fdb" providerId="LiveId" clId="{ABBE8864-5E62-4F67-B53F-C0312D5C972F}" dt="2021-11-03T14:39:21.784" v="703" actId="20577"/>
        <pc:sldMkLst>
          <pc:docMk/>
          <pc:sldMk cId="187331956" sldId="375"/>
        </pc:sldMkLst>
        <pc:spChg chg="mod">
          <ac:chgData name="Leesa Kingman" userId="446b47cde5622fdb" providerId="LiveId" clId="{ABBE8864-5E62-4F67-B53F-C0312D5C972F}" dt="2021-11-03T14:39:21.784" v="703" actId="20577"/>
          <ac:spMkLst>
            <pc:docMk/>
            <pc:sldMk cId="187331956" sldId="375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08:33:00.083" v="631" actId="14100"/>
          <ac:spMkLst>
            <pc:docMk/>
            <pc:sldMk cId="187331956" sldId="375"/>
            <ac:spMk id="14" creationId="{8A27A193-72A4-4640-9F77-5049B97101C8}"/>
          </ac:spMkLst>
        </pc:spChg>
        <pc:picChg chg="add mod modCrop">
          <ac:chgData name="Leesa Kingman" userId="446b47cde5622fdb" providerId="LiveId" clId="{ABBE8864-5E62-4F67-B53F-C0312D5C972F}" dt="2021-11-03T08:32:45.378" v="628" actId="1076"/>
          <ac:picMkLst>
            <pc:docMk/>
            <pc:sldMk cId="187331956" sldId="375"/>
            <ac:picMk id="5" creationId="{2559ACB9-6360-44F8-925D-0E5C56696EA9}"/>
          </ac:picMkLst>
        </pc:picChg>
        <pc:picChg chg="del">
          <ac:chgData name="Leesa Kingman" userId="446b47cde5622fdb" providerId="LiveId" clId="{ABBE8864-5E62-4F67-B53F-C0312D5C972F}" dt="2021-11-03T08:31:53.887" v="618" actId="478"/>
          <ac:picMkLst>
            <pc:docMk/>
            <pc:sldMk cId="187331956" sldId="375"/>
            <ac:picMk id="6" creationId="{5ED5C539-E884-4C4E-BFAC-86AA37AF280A}"/>
          </ac:picMkLst>
        </pc:picChg>
      </pc:sldChg>
      <pc:sldChg chg="modSp mod">
        <pc:chgData name="Leesa Kingman" userId="446b47cde5622fdb" providerId="LiveId" clId="{ABBE8864-5E62-4F67-B53F-C0312D5C972F}" dt="2021-11-03T14:39:54.504" v="711" actId="20577"/>
        <pc:sldMkLst>
          <pc:docMk/>
          <pc:sldMk cId="814393719" sldId="376"/>
        </pc:sldMkLst>
        <pc:spChg chg="mod">
          <ac:chgData name="Leesa Kingman" userId="446b47cde5622fdb" providerId="LiveId" clId="{ABBE8864-5E62-4F67-B53F-C0312D5C972F}" dt="2021-11-03T14:39:54.504" v="711" actId="20577"/>
          <ac:spMkLst>
            <pc:docMk/>
            <pc:sldMk cId="814393719" sldId="376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41:23.894" v="728" actId="14100"/>
        <pc:sldMkLst>
          <pc:docMk/>
          <pc:sldMk cId="1548960568" sldId="377"/>
        </pc:sldMkLst>
        <pc:spChg chg="mod">
          <ac:chgData name="Leesa Kingman" userId="446b47cde5622fdb" providerId="LiveId" clId="{ABBE8864-5E62-4F67-B53F-C0312D5C972F}" dt="2021-11-03T14:39:58.050" v="713" actId="20577"/>
          <ac:spMkLst>
            <pc:docMk/>
            <pc:sldMk cId="1548960568" sldId="377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4:41:23.894" v="728" actId="14100"/>
          <ac:spMkLst>
            <pc:docMk/>
            <pc:sldMk cId="1548960568" sldId="377"/>
            <ac:spMk id="14" creationId="{8A27A193-72A4-4640-9F77-5049B97101C8}"/>
          </ac:spMkLst>
        </pc:spChg>
        <pc:picChg chg="add mod modCrop">
          <ac:chgData name="Leesa Kingman" userId="446b47cde5622fdb" providerId="LiveId" clId="{ABBE8864-5E62-4F67-B53F-C0312D5C972F}" dt="2021-11-03T14:41:16.216" v="727" actId="1076"/>
          <ac:picMkLst>
            <pc:docMk/>
            <pc:sldMk cId="1548960568" sldId="377"/>
            <ac:picMk id="5" creationId="{9366BDE4-C932-4F77-9DB5-85734974CBE4}"/>
          </ac:picMkLst>
        </pc:picChg>
        <pc:picChg chg="del">
          <ac:chgData name="Leesa Kingman" userId="446b47cde5622fdb" providerId="LiveId" clId="{ABBE8864-5E62-4F67-B53F-C0312D5C972F}" dt="2021-11-03T14:40:12.604" v="714" actId="478"/>
          <ac:picMkLst>
            <pc:docMk/>
            <pc:sldMk cId="1548960568" sldId="377"/>
            <ac:picMk id="6" creationId="{7B8A5445-49E9-44D9-AE76-CA3C64237455}"/>
          </ac:picMkLst>
        </pc:picChg>
      </pc:sldChg>
      <pc:sldChg chg="modSp mod">
        <pc:chgData name="Leesa Kingman" userId="446b47cde5622fdb" providerId="LiveId" clId="{ABBE8864-5E62-4F67-B53F-C0312D5C972F}" dt="2021-11-03T14:41:42.711" v="730" actId="20577"/>
        <pc:sldMkLst>
          <pc:docMk/>
          <pc:sldMk cId="2913511738" sldId="378"/>
        </pc:sldMkLst>
        <pc:spChg chg="mod">
          <ac:chgData name="Leesa Kingman" userId="446b47cde5622fdb" providerId="LiveId" clId="{ABBE8864-5E62-4F67-B53F-C0312D5C972F}" dt="2021-11-03T14:41:42.711" v="730" actId="20577"/>
          <ac:spMkLst>
            <pc:docMk/>
            <pc:sldMk cId="2913511738" sldId="378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4:43:44.860" v="747" actId="1076"/>
        <pc:sldMkLst>
          <pc:docMk/>
          <pc:sldMk cId="358823971" sldId="379"/>
        </pc:sldMkLst>
        <pc:spChg chg="mod">
          <ac:chgData name="Leesa Kingman" userId="446b47cde5622fdb" providerId="LiveId" clId="{ABBE8864-5E62-4F67-B53F-C0312D5C972F}" dt="2021-11-03T14:41:53.336" v="732" actId="20577"/>
          <ac:spMkLst>
            <pc:docMk/>
            <pc:sldMk cId="358823971" sldId="379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4:43:44.860" v="747" actId="1076"/>
          <ac:spMkLst>
            <pc:docMk/>
            <pc:sldMk cId="358823971" sldId="379"/>
            <ac:spMk id="14" creationId="{8A27A193-72A4-4640-9F77-5049B97101C8}"/>
          </ac:spMkLst>
        </pc:spChg>
        <pc:picChg chg="add mod">
          <ac:chgData name="Leesa Kingman" userId="446b47cde5622fdb" providerId="LiveId" clId="{ABBE8864-5E62-4F67-B53F-C0312D5C972F}" dt="2021-11-03T14:43:35.425" v="744" actId="1076"/>
          <ac:picMkLst>
            <pc:docMk/>
            <pc:sldMk cId="358823971" sldId="379"/>
            <ac:picMk id="5" creationId="{3EF14A40-0759-4EB8-A240-0AD79D72EC72}"/>
          </ac:picMkLst>
        </pc:picChg>
        <pc:picChg chg="del">
          <ac:chgData name="Leesa Kingman" userId="446b47cde5622fdb" providerId="LiveId" clId="{ABBE8864-5E62-4F67-B53F-C0312D5C972F}" dt="2021-11-03T14:42:51.192" v="733" actId="478"/>
          <ac:picMkLst>
            <pc:docMk/>
            <pc:sldMk cId="358823971" sldId="379"/>
            <ac:picMk id="11" creationId="{84A3E6FC-9E20-4B74-84B7-A08B12CA5C9A}"/>
          </ac:picMkLst>
        </pc:picChg>
      </pc:sldChg>
      <pc:sldChg chg="addSp delSp modSp mod">
        <pc:chgData name="Leesa Kingman" userId="446b47cde5622fdb" providerId="LiveId" clId="{ABBE8864-5E62-4F67-B53F-C0312D5C972F}" dt="2021-11-03T14:57:41.903" v="864" actId="14100"/>
        <pc:sldMkLst>
          <pc:docMk/>
          <pc:sldMk cId="1896493127" sldId="380"/>
        </pc:sldMkLst>
        <pc:spChg chg="mod">
          <ac:chgData name="Leesa Kingman" userId="446b47cde5622fdb" providerId="LiveId" clId="{ABBE8864-5E62-4F67-B53F-C0312D5C972F}" dt="2021-11-03T14:54:39.535" v="792" actId="20577"/>
          <ac:spMkLst>
            <pc:docMk/>
            <pc:sldMk cId="1896493127" sldId="380"/>
            <ac:spMk id="10" creationId="{B59A8D31-DCAC-45C9-9767-25A1B027DEFF}"/>
          </ac:spMkLst>
        </pc:spChg>
        <pc:spChg chg="ord">
          <ac:chgData name="Leesa Kingman" userId="446b47cde5622fdb" providerId="LiveId" clId="{ABBE8864-5E62-4F67-B53F-C0312D5C972F}" dt="2021-11-03T14:57:25.080" v="861" actId="166"/>
          <ac:spMkLst>
            <pc:docMk/>
            <pc:sldMk cId="1896493127" sldId="380"/>
            <ac:spMk id="14" creationId="{8A27A193-72A4-4640-9F77-5049B97101C8}"/>
          </ac:spMkLst>
        </pc:spChg>
        <pc:picChg chg="del">
          <ac:chgData name="Leesa Kingman" userId="446b47cde5622fdb" providerId="LiveId" clId="{ABBE8864-5E62-4F67-B53F-C0312D5C972F}" dt="2021-11-03T14:57:15.148" v="858" actId="478"/>
          <ac:picMkLst>
            <pc:docMk/>
            <pc:sldMk cId="1896493127" sldId="380"/>
            <ac:picMk id="5" creationId="{66BE75C7-C2FD-4689-8F7E-260AFA05F151}"/>
          </ac:picMkLst>
        </pc:picChg>
        <pc:picChg chg="add mod">
          <ac:chgData name="Leesa Kingman" userId="446b47cde5622fdb" providerId="LiveId" clId="{ABBE8864-5E62-4F67-B53F-C0312D5C972F}" dt="2021-11-03T14:57:41.903" v="864" actId="14100"/>
          <ac:picMkLst>
            <pc:docMk/>
            <pc:sldMk cId="1896493127" sldId="380"/>
            <ac:picMk id="6" creationId="{6678D527-A4C0-4E70-861E-5312166FC39E}"/>
          </ac:picMkLst>
        </pc:picChg>
      </pc:sldChg>
      <pc:sldChg chg="modSp mod">
        <pc:chgData name="Leesa Kingman" userId="446b47cde5622fdb" providerId="LiveId" clId="{ABBE8864-5E62-4F67-B53F-C0312D5C972F}" dt="2021-11-03T14:54:46.597" v="794" actId="20577"/>
        <pc:sldMkLst>
          <pc:docMk/>
          <pc:sldMk cId="3544956736" sldId="381"/>
        </pc:sldMkLst>
        <pc:spChg chg="mod">
          <ac:chgData name="Leesa Kingman" userId="446b47cde5622fdb" providerId="LiveId" clId="{ABBE8864-5E62-4F67-B53F-C0312D5C972F}" dt="2021-11-03T14:54:46.597" v="794" actId="20577"/>
          <ac:spMkLst>
            <pc:docMk/>
            <pc:sldMk cId="3544956736" sldId="381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4:50.619" v="796" actId="20577"/>
        <pc:sldMkLst>
          <pc:docMk/>
          <pc:sldMk cId="3803764902" sldId="382"/>
        </pc:sldMkLst>
        <pc:spChg chg="mod">
          <ac:chgData name="Leesa Kingman" userId="446b47cde5622fdb" providerId="LiveId" clId="{ABBE8864-5E62-4F67-B53F-C0312D5C972F}" dt="2021-11-03T14:54:50.619" v="796" actId="20577"/>
          <ac:spMkLst>
            <pc:docMk/>
            <pc:sldMk cId="3803764902" sldId="382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4:57.447" v="798" actId="20577"/>
        <pc:sldMkLst>
          <pc:docMk/>
          <pc:sldMk cId="623600175" sldId="383"/>
        </pc:sldMkLst>
        <pc:spChg chg="mod">
          <ac:chgData name="Leesa Kingman" userId="446b47cde5622fdb" providerId="LiveId" clId="{ABBE8864-5E62-4F67-B53F-C0312D5C972F}" dt="2021-11-03T14:54:57.447" v="798" actId="20577"/>
          <ac:spMkLst>
            <pc:docMk/>
            <pc:sldMk cId="623600175" sldId="383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02.903" v="800" actId="20577"/>
        <pc:sldMkLst>
          <pc:docMk/>
          <pc:sldMk cId="3580479635" sldId="384"/>
        </pc:sldMkLst>
        <pc:spChg chg="mod">
          <ac:chgData name="Leesa Kingman" userId="446b47cde5622fdb" providerId="LiveId" clId="{ABBE8864-5E62-4F67-B53F-C0312D5C972F}" dt="2021-11-03T14:55:02.903" v="800" actId="20577"/>
          <ac:spMkLst>
            <pc:docMk/>
            <pc:sldMk cId="3580479635" sldId="384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09.743" v="803" actId="20577"/>
        <pc:sldMkLst>
          <pc:docMk/>
          <pc:sldMk cId="176424015" sldId="385"/>
        </pc:sldMkLst>
        <pc:spChg chg="mod">
          <ac:chgData name="Leesa Kingman" userId="446b47cde5622fdb" providerId="LiveId" clId="{ABBE8864-5E62-4F67-B53F-C0312D5C972F}" dt="2021-11-03T14:55:09.743" v="803" actId="20577"/>
          <ac:spMkLst>
            <pc:docMk/>
            <pc:sldMk cId="176424015" sldId="385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15.193" v="805" actId="20577"/>
        <pc:sldMkLst>
          <pc:docMk/>
          <pc:sldMk cId="1136382126" sldId="386"/>
        </pc:sldMkLst>
        <pc:spChg chg="mod">
          <ac:chgData name="Leesa Kingman" userId="446b47cde5622fdb" providerId="LiveId" clId="{ABBE8864-5E62-4F67-B53F-C0312D5C972F}" dt="2021-11-03T14:55:15.193" v="805" actId="20577"/>
          <ac:spMkLst>
            <pc:docMk/>
            <pc:sldMk cId="1136382126" sldId="386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20.574" v="807" actId="20577"/>
        <pc:sldMkLst>
          <pc:docMk/>
          <pc:sldMk cId="3490177272" sldId="387"/>
        </pc:sldMkLst>
        <pc:spChg chg="mod">
          <ac:chgData name="Leesa Kingman" userId="446b47cde5622fdb" providerId="LiveId" clId="{ABBE8864-5E62-4F67-B53F-C0312D5C972F}" dt="2021-11-03T14:55:20.574" v="807" actId="20577"/>
          <ac:spMkLst>
            <pc:docMk/>
            <pc:sldMk cId="3490177272" sldId="387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24.128" v="809" actId="20577"/>
        <pc:sldMkLst>
          <pc:docMk/>
          <pc:sldMk cId="2867456058" sldId="388"/>
        </pc:sldMkLst>
        <pc:spChg chg="mod">
          <ac:chgData name="Leesa Kingman" userId="446b47cde5622fdb" providerId="LiveId" clId="{ABBE8864-5E62-4F67-B53F-C0312D5C972F}" dt="2021-11-03T14:55:24.128" v="809" actId="20577"/>
          <ac:spMkLst>
            <pc:docMk/>
            <pc:sldMk cId="2867456058" sldId="388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28.030" v="811" actId="20577"/>
        <pc:sldMkLst>
          <pc:docMk/>
          <pc:sldMk cId="3057154834" sldId="389"/>
        </pc:sldMkLst>
        <pc:spChg chg="mod">
          <ac:chgData name="Leesa Kingman" userId="446b47cde5622fdb" providerId="LiveId" clId="{ABBE8864-5E62-4F67-B53F-C0312D5C972F}" dt="2021-11-03T14:55:28.030" v="811" actId="20577"/>
          <ac:spMkLst>
            <pc:docMk/>
            <pc:sldMk cId="3057154834" sldId="389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34.077" v="813" actId="20577"/>
        <pc:sldMkLst>
          <pc:docMk/>
          <pc:sldMk cId="1073690039" sldId="390"/>
        </pc:sldMkLst>
        <pc:spChg chg="mod">
          <ac:chgData name="Leesa Kingman" userId="446b47cde5622fdb" providerId="LiveId" clId="{ABBE8864-5E62-4F67-B53F-C0312D5C972F}" dt="2021-11-03T14:55:34.077" v="813" actId="20577"/>
          <ac:spMkLst>
            <pc:docMk/>
            <pc:sldMk cId="1073690039" sldId="390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5:02:42.343" v="913" actId="20577"/>
        <pc:sldMkLst>
          <pc:docMk/>
          <pc:sldMk cId="534618190" sldId="391"/>
        </pc:sldMkLst>
        <pc:spChg chg="mod">
          <ac:chgData name="Leesa Kingman" userId="446b47cde5622fdb" providerId="LiveId" clId="{ABBE8864-5E62-4F67-B53F-C0312D5C972F}" dt="2021-11-03T15:02:42.343" v="913" actId="20577"/>
          <ac:spMkLst>
            <pc:docMk/>
            <pc:sldMk cId="534618190" sldId="391"/>
            <ac:spMk id="10" creationId="{B59A8D31-DCAC-45C9-9767-25A1B027DEFF}"/>
          </ac:spMkLst>
        </pc:spChg>
      </pc:sldChg>
      <pc:sldChg chg="modSp mod">
        <pc:chgData name="Leesa Kingman" userId="446b47cde5622fdb" providerId="LiveId" clId="{ABBE8864-5E62-4F67-B53F-C0312D5C972F}" dt="2021-11-03T14:55:40.851" v="817" actId="20577"/>
        <pc:sldMkLst>
          <pc:docMk/>
          <pc:sldMk cId="227988865" sldId="392"/>
        </pc:sldMkLst>
        <pc:spChg chg="mod">
          <ac:chgData name="Leesa Kingman" userId="446b47cde5622fdb" providerId="LiveId" clId="{ABBE8864-5E62-4F67-B53F-C0312D5C972F}" dt="2021-11-03T14:55:40.851" v="817" actId="20577"/>
          <ac:spMkLst>
            <pc:docMk/>
            <pc:sldMk cId="227988865" sldId="392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5:04:35.338" v="925" actId="1076"/>
        <pc:sldMkLst>
          <pc:docMk/>
          <pc:sldMk cId="135726434" sldId="393"/>
        </pc:sldMkLst>
        <pc:spChg chg="mod">
          <ac:chgData name="Leesa Kingman" userId="446b47cde5622fdb" providerId="LiveId" clId="{ABBE8864-5E62-4F67-B53F-C0312D5C972F}" dt="2021-11-03T14:55:46.149" v="821" actId="20577"/>
          <ac:spMkLst>
            <pc:docMk/>
            <pc:sldMk cId="135726434" sldId="393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5:04:23.155" v="924" actId="1076"/>
          <ac:spMkLst>
            <pc:docMk/>
            <pc:sldMk cId="135726434" sldId="393"/>
            <ac:spMk id="12" creationId="{5C66647A-4235-47BF-9741-10A89B6A55E0}"/>
          </ac:spMkLst>
        </pc:spChg>
        <pc:spChg chg="mod ord">
          <ac:chgData name="Leesa Kingman" userId="446b47cde5622fdb" providerId="LiveId" clId="{ABBE8864-5E62-4F67-B53F-C0312D5C972F}" dt="2021-11-03T15:04:35.338" v="925" actId="1076"/>
          <ac:spMkLst>
            <pc:docMk/>
            <pc:sldMk cId="135726434" sldId="393"/>
            <ac:spMk id="14" creationId="{806AE6EA-0A2F-4505-8DB7-78E844A7B91B}"/>
          </ac:spMkLst>
        </pc:spChg>
        <pc:picChg chg="add mod">
          <ac:chgData name="Leesa Kingman" userId="446b47cde5622fdb" providerId="LiveId" clId="{ABBE8864-5E62-4F67-B53F-C0312D5C972F}" dt="2021-11-03T15:04:17.177" v="923" actId="14100"/>
          <ac:picMkLst>
            <pc:docMk/>
            <pc:sldMk cId="135726434" sldId="393"/>
            <ac:picMk id="5" creationId="{C70A4794-478C-47AF-84CC-0C1F4C70495C}"/>
          </ac:picMkLst>
        </pc:picChg>
        <pc:picChg chg="del">
          <ac:chgData name="Leesa Kingman" userId="446b47cde5622fdb" providerId="LiveId" clId="{ABBE8864-5E62-4F67-B53F-C0312D5C972F}" dt="2021-11-03T15:03:48.516" v="914" actId="478"/>
          <ac:picMkLst>
            <pc:docMk/>
            <pc:sldMk cId="135726434" sldId="393"/>
            <ac:picMk id="6" creationId="{E3B9983F-2832-4780-AA3E-C8AC456A66DB}"/>
          </ac:picMkLst>
        </pc:picChg>
      </pc:sldChg>
      <pc:sldChg chg="addSp delSp modSp mod">
        <pc:chgData name="Leesa Kingman" userId="446b47cde5622fdb" providerId="LiveId" clId="{ABBE8864-5E62-4F67-B53F-C0312D5C972F}" dt="2021-11-03T15:05:17.944" v="933" actId="1076"/>
        <pc:sldMkLst>
          <pc:docMk/>
          <pc:sldMk cId="1500484705" sldId="394"/>
        </pc:sldMkLst>
        <pc:spChg chg="mod">
          <ac:chgData name="Leesa Kingman" userId="446b47cde5622fdb" providerId="LiveId" clId="{ABBE8864-5E62-4F67-B53F-C0312D5C972F}" dt="2021-11-03T14:55:50.743" v="825" actId="20577"/>
          <ac:spMkLst>
            <pc:docMk/>
            <pc:sldMk cId="1500484705" sldId="394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5:05:17.944" v="933" actId="1076"/>
          <ac:spMkLst>
            <pc:docMk/>
            <pc:sldMk cId="1500484705" sldId="394"/>
            <ac:spMk id="14" creationId="{806AE6EA-0A2F-4505-8DB7-78E844A7B91B}"/>
          </ac:spMkLst>
        </pc:spChg>
        <pc:picChg chg="del">
          <ac:chgData name="Leesa Kingman" userId="446b47cde5622fdb" providerId="LiveId" clId="{ABBE8864-5E62-4F67-B53F-C0312D5C972F}" dt="2021-11-03T15:04:50.420" v="926" actId="478"/>
          <ac:picMkLst>
            <pc:docMk/>
            <pc:sldMk cId="1500484705" sldId="394"/>
            <ac:picMk id="5" creationId="{CF00A665-AAA8-4750-98F0-0022668F137F}"/>
          </ac:picMkLst>
        </pc:picChg>
        <pc:picChg chg="add mod">
          <ac:chgData name="Leesa Kingman" userId="446b47cde5622fdb" providerId="LiveId" clId="{ABBE8864-5E62-4F67-B53F-C0312D5C972F}" dt="2021-11-03T15:05:13.979" v="932" actId="14100"/>
          <ac:picMkLst>
            <pc:docMk/>
            <pc:sldMk cId="1500484705" sldId="394"/>
            <ac:picMk id="6" creationId="{297EA46B-7638-45DF-9E21-0CF73F558CCB}"/>
          </ac:picMkLst>
        </pc:picChg>
      </pc:sldChg>
      <pc:sldChg chg="modSp mod">
        <pc:chgData name="Leesa Kingman" userId="446b47cde5622fdb" providerId="LiveId" clId="{ABBE8864-5E62-4F67-B53F-C0312D5C972F}" dt="2021-11-03T14:55:58.543" v="829" actId="20577"/>
        <pc:sldMkLst>
          <pc:docMk/>
          <pc:sldMk cId="704484938" sldId="395"/>
        </pc:sldMkLst>
        <pc:spChg chg="mod">
          <ac:chgData name="Leesa Kingman" userId="446b47cde5622fdb" providerId="LiveId" clId="{ABBE8864-5E62-4F67-B53F-C0312D5C972F}" dt="2021-11-03T14:55:58.543" v="829" actId="20577"/>
          <ac:spMkLst>
            <pc:docMk/>
            <pc:sldMk cId="704484938" sldId="395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3T15:08:01.565" v="947" actId="14100"/>
        <pc:sldMkLst>
          <pc:docMk/>
          <pc:sldMk cId="2614322229" sldId="396"/>
        </pc:sldMkLst>
        <pc:spChg chg="mod">
          <ac:chgData name="Leesa Kingman" userId="446b47cde5622fdb" providerId="LiveId" clId="{ABBE8864-5E62-4F67-B53F-C0312D5C972F}" dt="2021-11-03T14:56:04.655" v="833" actId="20577"/>
          <ac:spMkLst>
            <pc:docMk/>
            <pc:sldMk cId="2614322229" sldId="396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5:07:54.452" v="945" actId="14100"/>
          <ac:spMkLst>
            <pc:docMk/>
            <pc:sldMk cId="2614322229" sldId="396"/>
            <ac:spMk id="12" creationId="{CF4DD4D9-0EAE-4B25-94F2-18906F1B24A3}"/>
          </ac:spMkLst>
        </pc:spChg>
        <pc:spChg chg="mod ord">
          <ac:chgData name="Leesa Kingman" userId="446b47cde5622fdb" providerId="LiveId" clId="{ABBE8864-5E62-4F67-B53F-C0312D5C972F}" dt="2021-11-03T15:08:01.565" v="947" actId="14100"/>
          <ac:spMkLst>
            <pc:docMk/>
            <pc:sldMk cId="2614322229" sldId="396"/>
            <ac:spMk id="14" creationId="{806AE6EA-0A2F-4505-8DB7-78E844A7B91B}"/>
          </ac:spMkLst>
        </pc:spChg>
        <pc:picChg chg="del">
          <ac:chgData name="Leesa Kingman" userId="446b47cde5622fdb" providerId="LiveId" clId="{ABBE8864-5E62-4F67-B53F-C0312D5C972F}" dt="2021-11-03T15:07:15.827" v="934" actId="478"/>
          <ac:picMkLst>
            <pc:docMk/>
            <pc:sldMk cId="2614322229" sldId="396"/>
            <ac:picMk id="5" creationId="{EEF6851D-DC6C-41AF-ADB2-45C7E13AC682}"/>
          </ac:picMkLst>
        </pc:picChg>
        <pc:picChg chg="add mod">
          <ac:chgData name="Leesa Kingman" userId="446b47cde5622fdb" providerId="LiveId" clId="{ABBE8864-5E62-4F67-B53F-C0312D5C972F}" dt="2021-11-03T15:07:46.890" v="943" actId="14100"/>
          <ac:picMkLst>
            <pc:docMk/>
            <pc:sldMk cId="2614322229" sldId="396"/>
            <ac:picMk id="6" creationId="{6C17F49D-F020-450B-9B69-E9BA68F183DB}"/>
          </ac:picMkLst>
        </pc:picChg>
      </pc:sldChg>
      <pc:sldChg chg="addSp delSp modSp mod">
        <pc:chgData name="Leesa Kingman" userId="446b47cde5622fdb" providerId="LiveId" clId="{ABBE8864-5E62-4F67-B53F-C0312D5C972F}" dt="2021-11-03T16:55:23.837" v="961" actId="478"/>
        <pc:sldMkLst>
          <pc:docMk/>
          <pc:sldMk cId="3329011285" sldId="397"/>
        </pc:sldMkLst>
        <pc:spChg chg="mod">
          <ac:chgData name="Leesa Kingman" userId="446b47cde5622fdb" providerId="LiveId" clId="{ABBE8864-5E62-4F67-B53F-C0312D5C972F}" dt="2021-11-03T16:55:08.172" v="958" actId="1076"/>
          <ac:spMkLst>
            <pc:docMk/>
            <pc:sldMk cId="3329011285" sldId="397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3T14:56:11.107" v="839" actId="20577"/>
          <ac:spMkLst>
            <pc:docMk/>
            <pc:sldMk cId="3329011285" sldId="397"/>
            <ac:spMk id="10" creationId="{B59A8D31-DCAC-45C9-9767-25A1B027DEFF}"/>
          </ac:spMkLst>
        </pc:spChg>
        <pc:spChg chg="ord">
          <ac:chgData name="Leesa Kingman" userId="446b47cde5622fdb" providerId="LiveId" clId="{ABBE8864-5E62-4F67-B53F-C0312D5C972F}" dt="2021-11-03T16:54:47.742" v="952" actId="166"/>
          <ac:spMkLst>
            <pc:docMk/>
            <pc:sldMk cId="3329011285" sldId="397"/>
            <ac:spMk id="14" creationId="{806AE6EA-0A2F-4505-8DB7-78E844A7B91B}"/>
          </ac:spMkLst>
        </pc:spChg>
        <pc:picChg chg="add del mod">
          <ac:chgData name="Leesa Kingman" userId="446b47cde5622fdb" providerId="LiveId" clId="{ABBE8864-5E62-4F67-B53F-C0312D5C972F}" dt="2021-11-03T16:55:23.837" v="961" actId="478"/>
          <ac:picMkLst>
            <pc:docMk/>
            <pc:sldMk cId="3329011285" sldId="397"/>
            <ac:picMk id="5" creationId="{98B40CBC-225E-44D5-BAB9-2DE9E263D93E}"/>
          </ac:picMkLst>
        </pc:picChg>
        <pc:picChg chg="del">
          <ac:chgData name="Leesa Kingman" userId="446b47cde5622fdb" providerId="LiveId" clId="{ABBE8864-5E62-4F67-B53F-C0312D5C972F}" dt="2021-11-03T16:54:35.953" v="948" actId="478"/>
          <ac:picMkLst>
            <pc:docMk/>
            <pc:sldMk cId="3329011285" sldId="397"/>
            <ac:picMk id="6" creationId="{36A42DD7-0F25-4A80-801F-60176F4DD9E5}"/>
          </ac:picMkLst>
        </pc:picChg>
      </pc:sldChg>
      <pc:sldChg chg="addSp delSp modSp mod">
        <pc:chgData name="Leesa Kingman" userId="446b47cde5622fdb" providerId="LiveId" clId="{ABBE8864-5E62-4F67-B53F-C0312D5C972F}" dt="2021-11-04T09:46:14.584" v="1082" actId="14100"/>
        <pc:sldMkLst>
          <pc:docMk/>
          <pc:sldMk cId="2135352043" sldId="398"/>
        </pc:sldMkLst>
        <pc:spChg chg="ord">
          <ac:chgData name="Leesa Kingman" userId="446b47cde5622fdb" providerId="LiveId" clId="{ABBE8864-5E62-4F67-B53F-C0312D5C972F}" dt="2021-11-03T16:56:26.162" v="966" actId="166"/>
          <ac:spMkLst>
            <pc:docMk/>
            <pc:sldMk cId="2135352043" sldId="398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3T14:56:16.346" v="841" actId="20577"/>
          <ac:spMkLst>
            <pc:docMk/>
            <pc:sldMk cId="2135352043" sldId="398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4T09:46:14.584" v="1082" actId="14100"/>
          <ac:spMkLst>
            <pc:docMk/>
            <pc:sldMk cId="2135352043" sldId="398"/>
            <ac:spMk id="14" creationId="{806AE6EA-0A2F-4505-8DB7-78E844A7B91B}"/>
          </ac:spMkLst>
        </pc:spChg>
        <pc:picChg chg="add del mod">
          <ac:chgData name="Leesa Kingman" userId="446b47cde5622fdb" providerId="LiveId" clId="{ABBE8864-5E62-4F67-B53F-C0312D5C972F}" dt="2021-11-04T09:45:35.870" v="1071" actId="478"/>
          <ac:picMkLst>
            <pc:docMk/>
            <pc:sldMk cId="2135352043" sldId="398"/>
            <ac:picMk id="5" creationId="{0C07E01C-1943-4C74-BFE1-B1461517C70D}"/>
          </ac:picMkLst>
        </pc:picChg>
        <pc:picChg chg="add mod modCrop">
          <ac:chgData name="Leesa Kingman" userId="446b47cde5622fdb" providerId="LiveId" clId="{ABBE8864-5E62-4F67-B53F-C0312D5C972F}" dt="2021-11-04T09:46:05.487" v="1079" actId="14100"/>
          <ac:picMkLst>
            <pc:docMk/>
            <pc:sldMk cId="2135352043" sldId="398"/>
            <ac:picMk id="6" creationId="{EFD91277-3BD8-4E76-ADE6-4C3474E8868C}"/>
          </ac:picMkLst>
        </pc:picChg>
        <pc:picChg chg="del">
          <ac:chgData name="Leesa Kingman" userId="446b47cde5622fdb" providerId="LiveId" clId="{ABBE8864-5E62-4F67-B53F-C0312D5C972F}" dt="2021-11-03T16:56:14.623" v="962" actId="478"/>
          <ac:picMkLst>
            <pc:docMk/>
            <pc:sldMk cId="2135352043" sldId="398"/>
            <ac:picMk id="9" creationId="{7B01B663-91AF-478E-9E41-E56D41191F7C}"/>
          </ac:picMkLst>
        </pc:picChg>
      </pc:sldChg>
      <pc:sldChg chg="addSp delSp modSp mod">
        <pc:chgData name="Leesa Kingman" userId="446b47cde5622fdb" providerId="LiveId" clId="{ABBE8864-5E62-4F67-B53F-C0312D5C972F}" dt="2021-11-03T17:02:50.434" v="983" actId="1076"/>
        <pc:sldMkLst>
          <pc:docMk/>
          <pc:sldMk cId="566446150" sldId="399"/>
        </pc:sldMkLst>
        <pc:spChg chg="mod">
          <ac:chgData name="Leesa Kingman" userId="446b47cde5622fdb" providerId="LiveId" clId="{ABBE8864-5E62-4F67-B53F-C0312D5C972F}" dt="2021-11-03T14:56:20.027" v="843" actId="20577"/>
          <ac:spMkLst>
            <pc:docMk/>
            <pc:sldMk cId="566446150" sldId="399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7:02:50.434" v="983" actId="1076"/>
          <ac:spMkLst>
            <pc:docMk/>
            <pc:sldMk cId="566446150" sldId="399"/>
            <ac:spMk id="14" creationId="{806AE6EA-0A2F-4505-8DB7-78E844A7B91B}"/>
          </ac:spMkLst>
        </pc:spChg>
        <pc:picChg chg="add mod modCrop">
          <ac:chgData name="Leesa Kingman" userId="446b47cde5622fdb" providerId="LiveId" clId="{ABBE8864-5E62-4F67-B53F-C0312D5C972F}" dt="2021-11-03T17:02:47.071" v="982" actId="1076"/>
          <ac:picMkLst>
            <pc:docMk/>
            <pc:sldMk cId="566446150" sldId="399"/>
            <ac:picMk id="5" creationId="{AC334518-DA4A-4144-B658-859DA74AE077}"/>
          </ac:picMkLst>
        </pc:picChg>
        <pc:picChg chg="del">
          <ac:chgData name="Leesa Kingman" userId="446b47cde5622fdb" providerId="LiveId" clId="{ABBE8864-5E62-4F67-B53F-C0312D5C972F}" dt="2021-11-03T17:02:02.423" v="973" actId="478"/>
          <ac:picMkLst>
            <pc:docMk/>
            <pc:sldMk cId="566446150" sldId="399"/>
            <ac:picMk id="9" creationId="{7B01B663-91AF-478E-9E41-E56D41191F7C}"/>
          </ac:picMkLst>
        </pc:picChg>
      </pc:sldChg>
      <pc:sldChg chg="addSp delSp modSp mod">
        <pc:chgData name="Leesa Kingman" userId="446b47cde5622fdb" providerId="LiveId" clId="{ABBE8864-5E62-4F67-B53F-C0312D5C972F}" dt="2021-11-04T09:53:13.532" v="1092" actId="14100"/>
        <pc:sldMkLst>
          <pc:docMk/>
          <pc:sldMk cId="1066137763" sldId="400"/>
        </pc:sldMkLst>
        <pc:spChg chg="mod">
          <ac:chgData name="Leesa Kingman" userId="446b47cde5622fdb" providerId="LiveId" clId="{ABBE8864-5E62-4F67-B53F-C0312D5C972F}" dt="2021-11-03T14:56:25.274" v="845" actId="20577"/>
          <ac:spMkLst>
            <pc:docMk/>
            <pc:sldMk cId="1066137763" sldId="400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4T09:52:55.591" v="1087" actId="166"/>
          <ac:spMkLst>
            <pc:docMk/>
            <pc:sldMk cId="1066137763" sldId="400"/>
            <ac:spMk id="14" creationId="{806AE6EA-0A2F-4505-8DB7-78E844A7B91B}"/>
          </ac:spMkLst>
        </pc:spChg>
        <pc:picChg chg="add mod">
          <ac:chgData name="Leesa Kingman" userId="446b47cde5622fdb" providerId="LiveId" clId="{ABBE8864-5E62-4F67-B53F-C0312D5C972F}" dt="2021-11-04T09:53:13.532" v="1092" actId="14100"/>
          <ac:picMkLst>
            <pc:docMk/>
            <pc:sldMk cId="1066137763" sldId="400"/>
            <ac:picMk id="5" creationId="{7845393B-1BC5-4381-AEC8-9F8D02B91EB7}"/>
          </ac:picMkLst>
        </pc:picChg>
        <pc:picChg chg="del">
          <ac:chgData name="Leesa Kingman" userId="446b47cde5622fdb" providerId="LiveId" clId="{ABBE8864-5E62-4F67-B53F-C0312D5C972F}" dt="2021-11-03T17:03:14.533" v="984" actId="478"/>
          <ac:picMkLst>
            <pc:docMk/>
            <pc:sldMk cId="1066137763" sldId="400"/>
            <ac:picMk id="5" creationId="{8A093D02-649F-4A2B-AC1B-1A094E1AA288}"/>
          </ac:picMkLst>
        </pc:picChg>
        <pc:picChg chg="add del mod">
          <ac:chgData name="Leesa Kingman" userId="446b47cde5622fdb" providerId="LiveId" clId="{ABBE8864-5E62-4F67-B53F-C0312D5C972F}" dt="2021-11-04T09:52:42.277" v="1083" actId="478"/>
          <ac:picMkLst>
            <pc:docMk/>
            <pc:sldMk cId="1066137763" sldId="400"/>
            <ac:picMk id="6" creationId="{903E47B2-9040-4B73-AEA1-3D68F1BFFB06}"/>
          </ac:picMkLst>
        </pc:picChg>
      </pc:sldChg>
      <pc:sldChg chg="addSp delSp modSp mod">
        <pc:chgData name="Leesa Kingman" userId="446b47cde5622fdb" providerId="LiveId" clId="{ABBE8864-5E62-4F67-B53F-C0312D5C972F}" dt="2021-11-04T09:56:21.531" v="1112" actId="14100"/>
        <pc:sldMkLst>
          <pc:docMk/>
          <pc:sldMk cId="967911450" sldId="401"/>
        </pc:sldMkLst>
        <pc:spChg chg="mod">
          <ac:chgData name="Leesa Kingman" userId="446b47cde5622fdb" providerId="LiveId" clId="{ABBE8864-5E62-4F67-B53F-C0312D5C972F}" dt="2021-11-03T17:07:53.216" v="1041" actId="20577"/>
          <ac:spMkLst>
            <pc:docMk/>
            <pc:sldMk cId="967911450" sldId="401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7:07:36.959" v="1032" actId="14100"/>
          <ac:spMkLst>
            <pc:docMk/>
            <pc:sldMk cId="967911450" sldId="401"/>
            <ac:spMk id="12" creationId="{C469C034-B62B-44E0-9182-A6577B944FB4}"/>
          </ac:spMkLst>
        </pc:spChg>
        <pc:picChg chg="add del mod modCrop">
          <ac:chgData name="Leesa Kingman" userId="446b47cde5622fdb" providerId="LiveId" clId="{ABBE8864-5E62-4F67-B53F-C0312D5C972F}" dt="2021-11-04T09:54:34.818" v="1097" actId="22"/>
          <ac:picMkLst>
            <pc:docMk/>
            <pc:sldMk cId="967911450" sldId="401"/>
            <ac:picMk id="5" creationId="{405CF296-B38D-4E15-9AA3-E7D89115F8F3}"/>
          </ac:picMkLst>
        </pc:picChg>
        <pc:picChg chg="add del">
          <ac:chgData name="Leesa Kingman" userId="446b47cde5622fdb" providerId="LiveId" clId="{ABBE8864-5E62-4F67-B53F-C0312D5C972F}" dt="2021-11-03T17:05:58.439" v="1012" actId="478"/>
          <ac:picMkLst>
            <pc:docMk/>
            <pc:sldMk cId="967911450" sldId="401"/>
            <ac:picMk id="5" creationId="{D82E3E49-C31F-4F8A-85BA-C6601B37531A}"/>
          </ac:picMkLst>
        </pc:picChg>
        <pc:picChg chg="del">
          <ac:chgData name="Leesa Kingman" userId="446b47cde5622fdb" providerId="LiveId" clId="{ABBE8864-5E62-4F67-B53F-C0312D5C972F}" dt="2021-11-03T17:05:35.849" v="1010" actId="478"/>
          <ac:picMkLst>
            <pc:docMk/>
            <pc:sldMk cId="967911450" sldId="401"/>
            <ac:picMk id="6" creationId="{3C3B1A2D-AA24-47D2-8C90-32C4331221EE}"/>
          </ac:picMkLst>
        </pc:picChg>
        <pc:picChg chg="add mod modCrop">
          <ac:chgData name="Leesa Kingman" userId="446b47cde5622fdb" providerId="LiveId" clId="{ABBE8864-5E62-4F67-B53F-C0312D5C972F}" dt="2021-11-04T09:56:21.531" v="1112" actId="14100"/>
          <ac:picMkLst>
            <pc:docMk/>
            <pc:sldMk cId="967911450" sldId="401"/>
            <ac:picMk id="9" creationId="{A028F258-DECA-427F-8F67-596D97B0C80E}"/>
          </ac:picMkLst>
        </pc:picChg>
        <pc:picChg chg="add del mod modCrop">
          <ac:chgData name="Leesa Kingman" userId="446b47cde5622fdb" providerId="LiveId" clId="{ABBE8864-5E62-4F67-B53F-C0312D5C972F}" dt="2021-11-04T09:55:42.392" v="1104" actId="478"/>
          <ac:picMkLst>
            <pc:docMk/>
            <pc:sldMk cId="967911450" sldId="401"/>
            <ac:picMk id="11" creationId="{55D8D114-D532-407C-A326-8A623EEF3D39}"/>
          </ac:picMkLst>
        </pc:picChg>
      </pc:sldChg>
      <pc:sldChg chg="addSp delSp modSp mod">
        <pc:chgData name="Leesa Kingman" userId="446b47cde5622fdb" providerId="LiveId" clId="{ABBE8864-5E62-4F67-B53F-C0312D5C972F}" dt="2021-11-04T10:01:54.243" v="1141" actId="20577"/>
        <pc:sldMkLst>
          <pc:docMk/>
          <pc:sldMk cId="811562905" sldId="402"/>
        </pc:sldMkLst>
        <pc:spChg chg="mod">
          <ac:chgData name="Leesa Kingman" userId="446b47cde5622fdb" providerId="LiveId" clId="{ABBE8864-5E62-4F67-B53F-C0312D5C972F}" dt="2021-11-04T09:57:35.286" v="1122" actId="1076"/>
          <ac:spMkLst>
            <pc:docMk/>
            <pc:sldMk cId="811562905" sldId="402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4T10:01:54.243" v="1141" actId="20577"/>
          <ac:spMkLst>
            <pc:docMk/>
            <pc:sldMk cId="811562905" sldId="402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4T09:58:21.075" v="1130" actId="1076"/>
          <ac:spMkLst>
            <pc:docMk/>
            <pc:sldMk cId="811562905" sldId="402"/>
            <ac:spMk id="11" creationId="{0E4FC1E5-3F67-40C4-98CC-4FC279162A66}"/>
          </ac:spMkLst>
        </pc:spChg>
        <pc:spChg chg="mod ord">
          <ac:chgData name="Leesa Kingman" userId="446b47cde5622fdb" providerId="LiveId" clId="{ABBE8864-5E62-4F67-B53F-C0312D5C972F}" dt="2021-11-04T09:58:28.935" v="1131" actId="1076"/>
          <ac:spMkLst>
            <pc:docMk/>
            <pc:sldMk cId="811562905" sldId="402"/>
            <ac:spMk id="12" creationId="{32305D68-6168-461D-AED6-73EC3DAFA222}"/>
          </ac:spMkLst>
        </pc:spChg>
        <pc:picChg chg="add mod modCrop">
          <ac:chgData name="Leesa Kingman" userId="446b47cde5622fdb" providerId="LiveId" clId="{ABBE8864-5E62-4F67-B53F-C0312D5C972F}" dt="2021-11-04T09:58:18.793" v="1129" actId="14100"/>
          <ac:picMkLst>
            <pc:docMk/>
            <pc:sldMk cId="811562905" sldId="402"/>
            <ac:picMk id="5" creationId="{28DDFB67-5B6A-41C7-A2EA-212FD3EBEBC3}"/>
          </ac:picMkLst>
        </pc:picChg>
        <pc:picChg chg="del">
          <ac:chgData name="Leesa Kingman" userId="446b47cde5622fdb" providerId="LiveId" clId="{ABBE8864-5E62-4F67-B53F-C0312D5C972F}" dt="2021-11-03T17:08:51.714" v="1042" actId="478"/>
          <ac:picMkLst>
            <pc:docMk/>
            <pc:sldMk cId="811562905" sldId="402"/>
            <ac:picMk id="5" creationId="{F04EFDD3-F477-4BA2-B5EB-DAE76DFA7C89}"/>
          </ac:picMkLst>
        </pc:picChg>
        <pc:picChg chg="add del mod">
          <ac:chgData name="Leesa Kingman" userId="446b47cde5622fdb" providerId="LiveId" clId="{ABBE8864-5E62-4F67-B53F-C0312D5C972F}" dt="2021-11-04T09:57:12.090" v="1113" actId="478"/>
          <ac:picMkLst>
            <pc:docMk/>
            <pc:sldMk cId="811562905" sldId="402"/>
            <ac:picMk id="6" creationId="{4874BF93-AC5F-49AF-A353-2BDFB2E045D5}"/>
          </ac:picMkLst>
        </pc:picChg>
      </pc:sldChg>
      <pc:sldChg chg="modSp mod">
        <pc:chgData name="Leesa Kingman" userId="446b47cde5622fdb" providerId="LiveId" clId="{ABBE8864-5E62-4F67-B53F-C0312D5C972F}" dt="2021-11-03T17:05:09.847" v="1009" actId="20577"/>
        <pc:sldMkLst>
          <pc:docMk/>
          <pc:sldMk cId="871757139" sldId="403"/>
        </pc:sldMkLst>
        <pc:spChg chg="mod">
          <ac:chgData name="Leesa Kingman" userId="446b47cde5622fdb" providerId="LiveId" clId="{ABBE8864-5E62-4F67-B53F-C0312D5C972F}" dt="2021-11-03T17:05:09.847" v="1009" actId="20577"/>
          <ac:spMkLst>
            <pc:docMk/>
            <pc:sldMk cId="871757139" sldId="403"/>
            <ac:spMk id="10" creationId="{B59A8D31-DCAC-45C9-9767-25A1B027DEFF}"/>
          </ac:spMkLst>
        </pc:spChg>
      </pc:sldChg>
      <pc:sldChg chg="addSp delSp modSp mod">
        <pc:chgData name="Leesa Kingman" userId="446b47cde5622fdb" providerId="LiveId" clId="{ABBE8864-5E62-4F67-B53F-C0312D5C972F}" dt="2021-11-07T13:21:56.219" v="1399" actId="20577"/>
        <pc:sldMkLst>
          <pc:docMk/>
          <pc:sldMk cId="4158348712" sldId="404"/>
        </pc:sldMkLst>
        <pc:spChg chg="mod">
          <ac:chgData name="Leesa Kingman" userId="446b47cde5622fdb" providerId="LiveId" clId="{ABBE8864-5E62-4F67-B53F-C0312D5C972F}" dt="2021-11-07T13:21:16.723" v="1314" actId="14100"/>
          <ac:spMkLst>
            <pc:docMk/>
            <pc:sldMk cId="4158348712" sldId="404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7T13:21:56.219" v="1399" actId="20577"/>
          <ac:spMkLst>
            <pc:docMk/>
            <pc:sldMk cId="4158348712" sldId="404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7T13:21:08.445" v="1312" actId="1076"/>
          <ac:spMkLst>
            <pc:docMk/>
            <pc:sldMk cId="4158348712" sldId="404"/>
            <ac:spMk id="12" creationId="{32305D68-6168-461D-AED6-73EC3DAFA222}"/>
          </ac:spMkLst>
        </pc:spChg>
        <pc:picChg chg="add mod">
          <ac:chgData name="Leesa Kingman" userId="446b47cde5622fdb" providerId="LiveId" clId="{ABBE8864-5E62-4F67-B53F-C0312D5C972F}" dt="2021-11-07T13:21:04.592" v="1311" actId="1076"/>
          <ac:picMkLst>
            <pc:docMk/>
            <pc:sldMk cId="4158348712" sldId="404"/>
            <ac:picMk id="5" creationId="{3FA31756-CDCA-4F9F-AE41-4E17A8B9D1E4}"/>
          </ac:picMkLst>
        </pc:picChg>
        <pc:picChg chg="del">
          <ac:chgData name="Leesa Kingman" userId="446b47cde5622fdb" providerId="LiveId" clId="{ABBE8864-5E62-4F67-B53F-C0312D5C972F}" dt="2021-11-07T13:20:37.865" v="1303" actId="478"/>
          <ac:picMkLst>
            <pc:docMk/>
            <pc:sldMk cId="4158348712" sldId="404"/>
            <ac:picMk id="6" creationId="{747DE4F3-7B3A-4828-96F6-8698E663D6EC}"/>
          </ac:picMkLst>
        </pc:picChg>
      </pc:sldChg>
      <pc:sldChg chg="addSp delSp modSp add mod">
        <pc:chgData name="Leesa Kingman" userId="446b47cde5622fdb" providerId="LiveId" clId="{ABBE8864-5E62-4F67-B53F-C0312D5C972F}" dt="2021-11-03T14:36:24.252" v="637" actId="20577"/>
        <pc:sldMkLst>
          <pc:docMk/>
          <pc:sldMk cId="2356126545" sldId="405"/>
        </pc:sldMkLst>
        <pc:spChg chg="del">
          <ac:chgData name="Leesa Kingman" userId="446b47cde5622fdb" providerId="LiveId" clId="{ABBE8864-5E62-4F67-B53F-C0312D5C972F}" dt="2021-11-02T17:07:04.934" v="2" actId="478"/>
          <ac:spMkLst>
            <pc:docMk/>
            <pc:sldMk cId="2356126545" sldId="405"/>
            <ac:spMk id="6" creationId="{7F6518E0-CE6B-4DEF-B007-11317E6CEBC9}"/>
          </ac:spMkLst>
        </pc:spChg>
        <pc:spChg chg="mod">
          <ac:chgData name="Leesa Kingman" userId="446b47cde5622fdb" providerId="LiveId" clId="{ABBE8864-5E62-4F67-B53F-C0312D5C972F}" dt="2021-11-03T14:36:24.252" v="637" actId="20577"/>
          <ac:spMkLst>
            <pc:docMk/>
            <pc:sldMk cId="2356126545" sldId="405"/>
            <ac:spMk id="10" creationId="{B59A8D31-DCAC-45C9-9767-25A1B027DEFF}"/>
          </ac:spMkLst>
        </pc:spChg>
        <pc:spChg chg="del">
          <ac:chgData name="Leesa Kingman" userId="446b47cde5622fdb" providerId="LiveId" clId="{ABBE8864-5E62-4F67-B53F-C0312D5C972F}" dt="2021-11-02T17:07:08.222" v="3" actId="478"/>
          <ac:spMkLst>
            <pc:docMk/>
            <pc:sldMk cId="2356126545" sldId="405"/>
            <ac:spMk id="12" creationId="{E7176A11-2ED7-44FB-A8B0-8A9B4D4D2B0D}"/>
          </ac:spMkLst>
        </pc:spChg>
        <pc:spChg chg="add mod">
          <ac:chgData name="Leesa Kingman" userId="446b47cde5622fdb" providerId="LiveId" clId="{ABBE8864-5E62-4F67-B53F-C0312D5C972F}" dt="2021-11-02T17:18:44.696" v="243" actId="1076"/>
          <ac:spMkLst>
            <pc:docMk/>
            <pc:sldMk cId="2356126545" sldId="405"/>
            <ac:spMk id="18" creationId="{37CC24DA-345E-41C9-B6C3-FBDD6133B85B}"/>
          </ac:spMkLst>
        </pc:spChg>
        <pc:picChg chg="add del mod">
          <ac:chgData name="Leesa Kingman" userId="446b47cde5622fdb" providerId="LiveId" clId="{ABBE8864-5E62-4F67-B53F-C0312D5C972F}" dt="2021-11-02T17:08:25.217" v="14" actId="478"/>
          <ac:picMkLst>
            <pc:docMk/>
            <pc:sldMk cId="2356126545" sldId="405"/>
            <ac:picMk id="5" creationId="{5AD2E6B0-0AD1-4ABA-92D7-3F3A53010B7E}"/>
          </ac:picMkLst>
        </pc:picChg>
        <pc:picChg chg="del">
          <ac:chgData name="Leesa Kingman" userId="446b47cde5622fdb" providerId="LiveId" clId="{ABBE8864-5E62-4F67-B53F-C0312D5C972F}" dt="2021-11-02T17:07:00.595" v="1" actId="478"/>
          <ac:picMkLst>
            <pc:docMk/>
            <pc:sldMk cId="2356126545" sldId="405"/>
            <ac:picMk id="9" creationId="{DBB42E3A-438C-4CA9-A20C-4B5932B5F871}"/>
          </ac:picMkLst>
        </pc:picChg>
        <pc:picChg chg="add del mod">
          <ac:chgData name="Leesa Kingman" userId="446b47cde5622fdb" providerId="LiveId" clId="{ABBE8864-5E62-4F67-B53F-C0312D5C972F}" dt="2021-11-02T17:07:25.545" v="7" actId="478"/>
          <ac:picMkLst>
            <pc:docMk/>
            <pc:sldMk cId="2356126545" sldId="405"/>
            <ac:picMk id="14" creationId="{43256A2E-9DCA-48B9-9C5C-06CBBC9F3282}"/>
          </ac:picMkLst>
        </pc:picChg>
        <pc:picChg chg="add mod modCrop">
          <ac:chgData name="Leesa Kingman" userId="446b47cde5622fdb" providerId="LiveId" clId="{ABBE8864-5E62-4F67-B53F-C0312D5C972F}" dt="2021-11-02T17:09:44.499" v="24" actId="1076"/>
          <ac:picMkLst>
            <pc:docMk/>
            <pc:sldMk cId="2356126545" sldId="405"/>
            <ac:picMk id="16" creationId="{8F508BF6-9E47-43FA-8879-52203E34D528}"/>
          </ac:picMkLst>
        </pc:picChg>
        <pc:picChg chg="add del mod">
          <ac:chgData name="Leesa Kingman" userId="446b47cde5622fdb" providerId="LiveId" clId="{ABBE8864-5E62-4F67-B53F-C0312D5C972F}" dt="2021-11-02T17:18:16.899" v="241" actId="478"/>
          <ac:picMkLst>
            <pc:docMk/>
            <pc:sldMk cId="2356126545" sldId="405"/>
            <ac:picMk id="17" creationId="{FEF26691-BBDB-44C4-9CF6-1EE9EDD34B19}"/>
          </ac:picMkLst>
        </pc:picChg>
      </pc:sldChg>
      <pc:sldChg chg="addSp delSp modSp add mod">
        <pc:chgData name="Leesa Kingman" userId="446b47cde5622fdb" providerId="LiveId" clId="{ABBE8864-5E62-4F67-B53F-C0312D5C972F}" dt="2021-11-03T14:36:31.205" v="639" actId="20577"/>
        <pc:sldMkLst>
          <pc:docMk/>
          <pc:sldMk cId="2334345100" sldId="406"/>
        </pc:sldMkLst>
        <pc:spChg chg="mod">
          <ac:chgData name="Leesa Kingman" userId="446b47cde5622fdb" providerId="LiveId" clId="{ABBE8864-5E62-4F67-B53F-C0312D5C972F}" dt="2021-11-03T14:36:31.205" v="639" actId="20577"/>
          <ac:spMkLst>
            <pc:docMk/>
            <pc:sldMk cId="2334345100" sldId="406"/>
            <ac:spMk id="10" creationId="{B59A8D31-DCAC-45C9-9767-25A1B027DEFF}"/>
          </ac:spMkLst>
        </pc:spChg>
        <pc:spChg chg="add del mod">
          <ac:chgData name="Leesa Kingman" userId="446b47cde5622fdb" providerId="LiveId" clId="{ABBE8864-5E62-4F67-B53F-C0312D5C972F}" dt="2021-11-02T17:18:52.529" v="245" actId="478"/>
          <ac:spMkLst>
            <pc:docMk/>
            <pc:sldMk cId="2334345100" sldId="406"/>
            <ac:spMk id="11" creationId="{076F70A2-F03B-477D-85C8-35C294C3AFB2}"/>
          </ac:spMkLst>
        </pc:spChg>
        <pc:spChg chg="add mod">
          <ac:chgData name="Leesa Kingman" userId="446b47cde5622fdb" providerId="LiveId" clId="{ABBE8864-5E62-4F67-B53F-C0312D5C972F}" dt="2021-11-02T17:19:01.607" v="248" actId="14100"/>
          <ac:spMkLst>
            <pc:docMk/>
            <pc:sldMk cId="2334345100" sldId="406"/>
            <ac:spMk id="14" creationId="{F7AB1BF1-8E5C-40F4-A417-59290B0CD046}"/>
          </ac:spMkLst>
        </pc:spChg>
        <pc:picChg chg="add del">
          <ac:chgData name="Leesa Kingman" userId="446b47cde5622fdb" providerId="LiveId" clId="{ABBE8864-5E62-4F67-B53F-C0312D5C972F}" dt="2021-11-02T17:14:58.802" v="141" actId="478"/>
          <ac:picMkLst>
            <pc:docMk/>
            <pc:sldMk cId="2334345100" sldId="406"/>
            <ac:picMk id="5" creationId="{B1DD3373-67D3-47FC-90B8-5714A61B5E69}"/>
          </ac:picMkLst>
        </pc:picChg>
        <pc:picChg chg="add mod">
          <ac:chgData name="Leesa Kingman" userId="446b47cde5622fdb" providerId="LiveId" clId="{ABBE8864-5E62-4F67-B53F-C0312D5C972F}" dt="2021-11-02T17:15:19.992" v="146" actId="1076"/>
          <ac:picMkLst>
            <pc:docMk/>
            <pc:sldMk cId="2334345100" sldId="406"/>
            <ac:picMk id="9" creationId="{F3E63527-AADE-4F01-88CA-8BFD43CB80BD}"/>
          </ac:picMkLst>
        </pc:picChg>
        <pc:picChg chg="del">
          <ac:chgData name="Leesa Kingman" userId="446b47cde5622fdb" providerId="LiveId" clId="{ABBE8864-5E62-4F67-B53F-C0312D5C972F}" dt="2021-11-02T17:14:53.474" v="139" actId="478"/>
          <ac:picMkLst>
            <pc:docMk/>
            <pc:sldMk cId="2334345100" sldId="406"/>
            <ac:picMk id="16" creationId="{8F508BF6-9E47-43FA-8879-52203E34D528}"/>
          </ac:picMkLst>
        </pc:picChg>
      </pc:sldChg>
      <pc:sldChg chg="modSp add mod">
        <pc:chgData name="Leesa Kingman" userId="446b47cde5622fdb" providerId="LiveId" clId="{ABBE8864-5E62-4F67-B53F-C0312D5C972F}" dt="2021-11-03T14:39:07.714" v="697" actId="20577"/>
        <pc:sldMkLst>
          <pc:docMk/>
          <pc:sldMk cId="2955149121" sldId="407"/>
        </pc:sldMkLst>
        <pc:spChg chg="mod">
          <ac:chgData name="Leesa Kingman" userId="446b47cde5622fdb" providerId="LiveId" clId="{ABBE8864-5E62-4F67-B53F-C0312D5C972F}" dt="2021-11-03T14:39:07.714" v="697" actId="20577"/>
          <ac:spMkLst>
            <pc:docMk/>
            <pc:sldMk cId="2955149121" sldId="407"/>
            <ac:spMk id="10" creationId="{B59A8D31-DCAC-45C9-9767-25A1B027DEFF}"/>
          </ac:spMkLst>
        </pc:spChg>
      </pc:sldChg>
      <pc:sldChg chg="addSp delSp modSp add mod">
        <pc:chgData name="Leesa Kingman" userId="446b47cde5622fdb" providerId="LiveId" clId="{ABBE8864-5E62-4F67-B53F-C0312D5C972F}" dt="2021-11-03T14:44:56.273" v="769" actId="14100"/>
        <pc:sldMkLst>
          <pc:docMk/>
          <pc:sldMk cId="2075188255" sldId="408"/>
        </pc:sldMkLst>
        <pc:spChg chg="mod">
          <ac:chgData name="Leesa Kingman" userId="446b47cde5622fdb" providerId="LiveId" clId="{ABBE8864-5E62-4F67-B53F-C0312D5C972F}" dt="2021-11-03T14:44:42.669" v="765" actId="20577"/>
          <ac:spMkLst>
            <pc:docMk/>
            <pc:sldMk cId="2075188255" sldId="408"/>
            <ac:spMk id="10" creationId="{B59A8D31-DCAC-45C9-9767-25A1B027DEFF}"/>
          </ac:spMkLst>
        </pc:spChg>
        <pc:spChg chg="add mod">
          <ac:chgData name="Leesa Kingman" userId="446b47cde5622fdb" providerId="LiveId" clId="{ABBE8864-5E62-4F67-B53F-C0312D5C972F}" dt="2021-11-03T14:44:56.273" v="769" actId="14100"/>
          <ac:spMkLst>
            <pc:docMk/>
            <pc:sldMk cId="2075188255" sldId="408"/>
            <ac:spMk id="12" creationId="{EBC31BF0-532F-4482-B364-1BB92DDCB232}"/>
          </ac:spMkLst>
        </pc:spChg>
        <pc:spChg chg="del">
          <ac:chgData name="Leesa Kingman" userId="446b47cde5622fdb" providerId="LiveId" clId="{ABBE8864-5E62-4F67-B53F-C0312D5C972F}" dt="2021-11-03T14:44:35.830" v="753" actId="21"/>
          <ac:spMkLst>
            <pc:docMk/>
            <pc:sldMk cId="2075188255" sldId="408"/>
            <ac:spMk id="14" creationId="{8A27A193-72A4-4640-9F77-5049B97101C8}"/>
          </ac:spMkLst>
        </pc:spChg>
        <pc:picChg chg="del">
          <ac:chgData name="Leesa Kingman" userId="446b47cde5622fdb" providerId="LiveId" clId="{ABBE8864-5E62-4F67-B53F-C0312D5C972F}" dt="2021-11-03T14:44:21.568" v="751" actId="478"/>
          <ac:picMkLst>
            <pc:docMk/>
            <pc:sldMk cId="2075188255" sldId="408"/>
            <ac:picMk id="5" creationId="{3EF14A40-0759-4EB8-A240-0AD79D72EC72}"/>
          </ac:picMkLst>
        </pc:picChg>
        <pc:picChg chg="add">
          <ac:chgData name="Leesa Kingman" userId="446b47cde5622fdb" providerId="LiveId" clId="{ABBE8864-5E62-4F67-B53F-C0312D5C972F}" dt="2021-11-03T14:44:23.249" v="752" actId="22"/>
          <ac:picMkLst>
            <pc:docMk/>
            <pc:sldMk cId="2075188255" sldId="408"/>
            <ac:picMk id="6" creationId="{0E4AA41C-C7E5-4E1E-A604-E4A34EA0C0CA}"/>
          </ac:picMkLst>
        </pc:picChg>
      </pc:sldChg>
      <pc:sldChg chg="addSp delSp modSp add mod">
        <pc:chgData name="Leesa Kingman" userId="446b47cde5622fdb" providerId="LiveId" clId="{ABBE8864-5E62-4F67-B53F-C0312D5C972F}" dt="2021-11-03T14:45:52.335" v="786" actId="20577"/>
        <pc:sldMkLst>
          <pc:docMk/>
          <pc:sldMk cId="972051482" sldId="409"/>
        </pc:sldMkLst>
        <pc:spChg chg="mod">
          <ac:chgData name="Leesa Kingman" userId="446b47cde5622fdb" providerId="LiveId" clId="{ABBE8864-5E62-4F67-B53F-C0312D5C972F}" dt="2021-11-03T14:45:52.335" v="786" actId="20577"/>
          <ac:spMkLst>
            <pc:docMk/>
            <pc:sldMk cId="972051482" sldId="409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3T14:45:41.888" v="779" actId="1076"/>
          <ac:spMkLst>
            <pc:docMk/>
            <pc:sldMk cId="972051482" sldId="409"/>
            <ac:spMk id="12" creationId="{EBC31BF0-532F-4482-B364-1BB92DDCB232}"/>
          </ac:spMkLst>
        </pc:spChg>
        <pc:picChg chg="add mod">
          <ac:chgData name="Leesa Kingman" userId="446b47cde5622fdb" providerId="LiveId" clId="{ABBE8864-5E62-4F67-B53F-C0312D5C972F}" dt="2021-11-03T14:45:37.487" v="778" actId="1076"/>
          <ac:picMkLst>
            <pc:docMk/>
            <pc:sldMk cId="972051482" sldId="409"/>
            <ac:picMk id="5" creationId="{063FEC2D-51B5-4D13-AFFF-C6E022F58681}"/>
          </ac:picMkLst>
        </pc:picChg>
        <pc:picChg chg="del">
          <ac:chgData name="Leesa Kingman" userId="446b47cde5622fdb" providerId="LiveId" clId="{ABBE8864-5E62-4F67-B53F-C0312D5C972F}" dt="2021-11-03T14:45:06.095" v="771" actId="478"/>
          <ac:picMkLst>
            <pc:docMk/>
            <pc:sldMk cId="972051482" sldId="409"/>
            <ac:picMk id="6" creationId="{0E4AA41C-C7E5-4E1E-A604-E4A34EA0C0CA}"/>
          </ac:picMkLst>
        </pc:picChg>
      </pc:sldChg>
      <pc:sldChg chg="addSp delSp modSp add mod">
        <pc:chgData name="Leesa Kingman" userId="446b47cde5622fdb" providerId="LiveId" clId="{ABBE8864-5E62-4F67-B53F-C0312D5C972F}" dt="2021-11-07T13:21:50.997" v="1397" actId="20577"/>
        <pc:sldMkLst>
          <pc:docMk/>
          <pc:sldMk cId="865972785" sldId="410"/>
        </pc:sldMkLst>
        <pc:spChg chg="mod">
          <ac:chgData name="Leesa Kingman" userId="446b47cde5622fdb" providerId="LiveId" clId="{ABBE8864-5E62-4F67-B53F-C0312D5C972F}" dt="2021-11-07T13:20:35.220" v="1302" actId="14100"/>
          <ac:spMkLst>
            <pc:docMk/>
            <pc:sldMk cId="865972785" sldId="410"/>
            <ac:spMk id="3" creationId="{5A05EEE0-E842-412B-ABAA-FFCA31103B6C}"/>
          </ac:spMkLst>
        </pc:spChg>
        <pc:spChg chg="mod">
          <ac:chgData name="Leesa Kingman" userId="446b47cde5622fdb" providerId="LiveId" clId="{ABBE8864-5E62-4F67-B53F-C0312D5C972F}" dt="2021-11-07T13:21:50.997" v="1397" actId="20577"/>
          <ac:spMkLst>
            <pc:docMk/>
            <pc:sldMk cId="865972785" sldId="410"/>
            <ac:spMk id="10" creationId="{B59A8D31-DCAC-45C9-9767-25A1B027DEFF}"/>
          </ac:spMkLst>
        </pc:spChg>
        <pc:spChg chg="mod ord">
          <ac:chgData name="Leesa Kingman" userId="446b47cde5622fdb" providerId="LiveId" clId="{ABBE8864-5E62-4F67-B53F-C0312D5C972F}" dt="2021-11-07T13:20:27.703" v="1300" actId="1076"/>
          <ac:spMkLst>
            <pc:docMk/>
            <pc:sldMk cId="865972785" sldId="410"/>
            <ac:spMk id="11" creationId="{0E4FC1E5-3F67-40C4-98CC-4FC279162A66}"/>
          </ac:spMkLst>
        </pc:spChg>
        <pc:spChg chg="del">
          <ac:chgData name="Leesa Kingman" userId="446b47cde5622fdb" providerId="LiveId" clId="{ABBE8864-5E62-4F67-B53F-C0312D5C972F}" dt="2021-11-07T13:17:45.238" v="1147" actId="478"/>
          <ac:spMkLst>
            <pc:docMk/>
            <pc:sldMk cId="865972785" sldId="410"/>
            <ac:spMk id="12" creationId="{32305D68-6168-461D-AED6-73EC3DAFA222}"/>
          </ac:spMkLst>
        </pc:spChg>
        <pc:picChg chg="del">
          <ac:chgData name="Leesa Kingman" userId="446b47cde5622fdb" providerId="LiveId" clId="{ABBE8864-5E62-4F67-B53F-C0312D5C972F}" dt="2021-11-07T13:17:32.657" v="1143" actId="478"/>
          <ac:picMkLst>
            <pc:docMk/>
            <pc:sldMk cId="865972785" sldId="410"/>
            <ac:picMk id="5" creationId="{28DDFB67-5B6A-41C7-A2EA-212FD3EBEBC3}"/>
          </ac:picMkLst>
        </pc:picChg>
        <pc:picChg chg="add mod">
          <ac:chgData name="Leesa Kingman" userId="446b47cde5622fdb" providerId="LiveId" clId="{ABBE8864-5E62-4F67-B53F-C0312D5C972F}" dt="2021-11-07T13:20:15.325" v="1296" actId="1076"/>
          <ac:picMkLst>
            <pc:docMk/>
            <pc:sldMk cId="865972785" sldId="410"/>
            <ac:picMk id="6" creationId="{0FF5A796-F633-45D9-A02C-13A036ED0812}"/>
          </ac:picMkLst>
        </pc:picChg>
      </pc:sldChg>
      <pc:sldChg chg="addSp delSp modSp add mod">
        <pc:chgData name="Leesa Kingman" userId="446b47cde5622fdb" providerId="LiveId" clId="{ABBE8864-5E62-4F67-B53F-C0312D5C972F}" dt="2021-11-07T13:21:45.453" v="1395" actId="20577"/>
        <pc:sldMkLst>
          <pc:docMk/>
          <pc:sldMk cId="963253626" sldId="411"/>
        </pc:sldMkLst>
        <pc:spChg chg="mod">
          <ac:chgData name="Leesa Kingman" userId="446b47cde5622fdb" providerId="LiveId" clId="{ABBE8864-5E62-4F67-B53F-C0312D5C972F}" dt="2021-11-07T13:21:45.453" v="1395" actId="20577"/>
          <ac:spMkLst>
            <pc:docMk/>
            <pc:sldMk cId="963253626" sldId="411"/>
            <ac:spMk id="10" creationId="{B59A8D31-DCAC-45C9-9767-25A1B027DEFF}"/>
          </ac:spMkLst>
        </pc:spChg>
        <pc:spChg chg="del">
          <ac:chgData name="Leesa Kingman" userId="446b47cde5622fdb" providerId="LiveId" clId="{ABBE8864-5E62-4F67-B53F-C0312D5C972F}" dt="2021-11-07T13:18:46.408" v="1177" actId="478"/>
          <ac:spMkLst>
            <pc:docMk/>
            <pc:sldMk cId="963253626" sldId="411"/>
            <ac:spMk id="11" creationId="{0E4FC1E5-3F67-40C4-98CC-4FC279162A66}"/>
          </ac:spMkLst>
        </pc:spChg>
        <pc:spChg chg="mod ord">
          <ac:chgData name="Leesa Kingman" userId="446b47cde5622fdb" providerId="LiveId" clId="{ABBE8864-5E62-4F67-B53F-C0312D5C972F}" dt="2021-11-07T13:19:04.031" v="1183" actId="1076"/>
          <ac:spMkLst>
            <pc:docMk/>
            <pc:sldMk cId="963253626" sldId="411"/>
            <ac:spMk id="12" creationId="{32305D68-6168-461D-AED6-73EC3DAFA222}"/>
          </ac:spMkLst>
        </pc:spChg>
        <pc:spChg chg="add mod">
          <ac:chgData name="Leesa Kingman" userId="446b47cde5622fdb" providerId="LiveId" clId="{ABBE8864-5E62-4F67-B53F-C0312D5C972F}" dt="2021-11-07T13:19:15.772" v="1186" actId="14100"/>
          <ac:spMkLst>
            <pc:docMk/>
            <pc:sldMk cId="963253626" sldId="411"/>
            <ac:spMk id="14" creationId="{E8B0262C-A558-4075-8CF7-1FDF323136E1}"/>
          </ac:spMkLst>
        </pc:spChg>
        <pc:picChg chg="del">
          <ac:chgData name="Leesa Kingman" userId="446b47cde5622fdb" providerId="LiveId" clId="{ABBE8864-5E62-4F67-B53F-C0312D5C972F}" dt="2021-11-07T13:18:38.630" v="1173" actId="478"/>
          <ac:picMkLst>
            <pc:docMk/>
            <pc:sldMk cId="963253626" sldId="411"/>
            <ac:picMk id="5" creationId="{28DDFB67-5B6A-41C7-A2EA-212FD3EBEBC3}"/>
          </ac:picMkLst>
        </pc:picChg>
        <pc:picChg chg="add mod">
          <ac:chgData name="Leesa Kingman" userId="446b47cde5622fdb" providerId="LiveId" clId="{ABBE8864-5E62-4F67-B53F-C0312D5C972F}" dt="2021-11-07T13:19:00.316" v="1182" actId="14100"/>
          <ac:picMkLst>
            <pc:docMk/>
            <pc:sldMk cId="963253626" sldId="411"/>
            <ac:picMk id="6" creationId="{538CA37A-D67E-432D-9F21-4BA83CB856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8C04-9E5E-451F-B1E8-32120E085B2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4E8D-EB33-48D4-8045-C42E2C8A0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5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1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5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4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8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28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1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80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80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55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2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99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4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5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0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84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68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76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03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19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42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8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48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54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23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10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61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8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87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8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9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01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36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043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695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37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64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4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26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084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2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08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0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6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489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2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8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7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76B-B297-4A05-AE6D-6D19D435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07AA-1266-4B9C-B681-B8BBC1213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E842-4E38-4746-9F30-E38A32D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09D0-2E2D-4576-9581-992E77D7F9F9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EAA7-493F-4CC7-997B-0EB2888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7B79-C00A-4C35-BEF9-0CD59A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06D-4151-4E22-AA8F-AD4B508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A1F41-A09F-4CBD-9740-C8BFB18A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C3F2-C181-44A8-BB64-98CED6E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62A8-9106-478C-82C9-85C4D8753663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5D97-2137-474B-BB47-7FA3CBF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2132-24BA-482C-9681-A99FBF6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CA734-54B9-4517-930F-BB7B0165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5B5-445C-454C-852C-582D2BF41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9284-79B0-4D59-BDB0-FA7A117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F4A-80A9-43A3-82B8-5373B7C897E3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E986-81C9-4877-9057-3C98525D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EA329-480F-4F2A-9DCC-4A6D9457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FE16-77BD-43D6-AE09-D70E366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A9D-C754-4577-9DE7-4EB597C3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F4BA-0F11-40B6-A40D-30E35124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Integrating Arm Cortex-M1 Soft CPUs into Xilinx FPGAs Workshop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C4D6-0A46-4C04-ACB7-F154CB2F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7E6-1043-473C-B430-ACE564B2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F93-B5F4-471D-84F5-4986EDAF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EB3-CF75-49B8-8241-A5102B409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A29F-CA8C-4852-8EF5-0EEFF1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0D27-F759-4BB9-A74A-BD116BE4FD2A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2CFF-8AC1-41BD-B938-D527639E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AE9-B867-42D1-9C05-2CC663D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626-AE8A-4026-96C3-D855987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4795-B124-404A-8F93-B7545AFF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9119-A809-4667-8EF9-B705301E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2C896-8D61-43EC-876C-FD3DBF3B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A777-792C-4049-89AA-C4D825EC1A4B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941B-A79C-48E1-AA3C-44EFD8AB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029D-AD0B-455C-80E9-147D7BE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E46-01B6-4A51-9C88-69066A82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7957-D3A4-4305-A2BA-3C3682A2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9756-0820-4F9B-857D-540B02C3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BA15-C86D-4DC7-B552-D1EB4444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AB69C-322B-4D4C-AF35-E1434508A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95221-D055-4DD3-B7B8-7BAB2421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9E72-DEEC-4BAC-9013-E70BED12C4EC}" type="datetime1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A8E6D-FCA1-4743-89F8-2F1D7B91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BD95C-6629-49E5-ABB8-4E8BBF3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402-468B-4AB3-97E3-C617DE72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27401-541B-4705-B95A-2D9638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37DA-9E57-425C-BEE5-80CCA221B860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6F1A-0607-46E0-A637-E113100E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C4C-051E-4F8C-A75B-CA1E219A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E7B8-6EA3-461A-8B9C-23CD3DF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9C54-F12F-4F39-8251-CA876262F5CE}" type="datetime1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D91F-46A1-493D-892D-2505BDE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F9CA-F145-4F9B-897F-BBE950F2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380-887D-4F2E-94C7-A0C210B9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94BD-9AD1-4057-B185-69216ED7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946B-DA1E-47C8-B4BE-7FA85AEB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C02C-1F68-41AC-B68B-E0196DF0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F144-7B92-4293-9DF9-3DE640C60A5D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2210-340B-405A-BAE9-02535C0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795D-E0E6-4044-A37B-47B9FBEC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96-6531-4CB8-832C-AE210F58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F941F-3C38-4091-98FA-4EB2569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69BA-52D4-4C5F-B611-604850AD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AF81-0D3A-4C9E-AA83-DDF76229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D547-DBAF-42E0-A053-6D6D5BB528DB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FBFA4-AB81-48BE-8E34-0E2DE67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3717-B3D2-4F33-A87D-A9354950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C1CC5-A931-4882-AC52-6A65286D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7721-6F3A-462C-B394-8F4A08BE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6C1F-E69D-4302-953F-9BB8B0552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3522-CA21-4EED-8420-289AA7B5D31B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2175-BA40-4F4E-AFC0-D292CFC50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1C41-15C0-4B34-BAF1-AEAF04BC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 ">
            <a:extLst>
              <a:ext uri="{FF2B5EF4-FFF2-40B4-BE49-F238E27FC236}">
                <a16:creationId xmlns:a16="http://schemas.microsoft.com/office/drawing/2014/main" id="{8149D057-678C-469A-AEED-61928EF07F1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12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am@adiuvoengineerin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t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AUUsLymVQo&amp;t=7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E5B-84E1-414C-A9BF-22AF1999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D3D-8775-4098-A8AC-734F29B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Adiuvo</a:t>
            </a:r>
            <a:r>
              <a:rPr lang="en-US" dirty="0"/>
              <a:t> Engineering &amp; Training, Ltd.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073E9E-314E-4AB2-B263-9724E1A09F8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Creating Your First ArtyZ7 Application </a:t>
            </a:r>
          </a:p>
          <a:p>
            <a:pPr algn="l"/>
            <a:endParaRPr lang="en-US" sz="5400" b="1" dirty="0"/>
          </a:p>
          <a:p>
            <a:pPr algn="l"/>
            <a:endParaRPr lang="en-US" sz="5400" b="1" dirty="0"/>
          </a:p>
          <a:p>
            <a:pPr algn="l"/>
            <a:endParaRPr lang="en-US" sz="5400" b="1" dirty="0"/>
          </a:p>
          <a:p>
            <a:pPr algn="l"/>
            <a:r>
              <a:rPr lang="en-US" sz="4800" dirty="0"/>
              <a:t>Course Workbook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60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Enter a project name and location to save the project, 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0FB2D-4166-4449-9921-27893D73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64" y="1707926"/>
            <a:ext cx="6400800" cy="4498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099001" y="2489652"/>
            <a:ext cx="6241643" cy="1099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7369428" y="5810864"/>
            <a:ext cx="683192" cy="376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78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Select RTL project and check do not include sources, 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B42E3A-438C-4CA9-A20C-4B5932B5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963" y="1689365"/>
            <a:ext cx="6510939" cy="45761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035844" y="2521857"/>
            <a:ext cx="6241643" cy="735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7330023" y="5837111"/>
            <a:ext cx="683192" cy="376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3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– </a:t>
            </a:r>
            <a:r>
              <a:rPr lang="en-US" dirty="0"/>
              <a:t>If the Arty Z7 isn’t in the list of boards select Refresh and the board list will be updated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08BF6-9E47-43FA-8879-52203E34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3" t="8787" r="75707" b="44012"/>
          <a:stretch/>
        </p:blipFill>
        <p:spPr>
          <a:xfrm>
            <a:off x="2929347" y="1755207"/>
            <a:ext cx="6454637" cy="4444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C24DA-345E-41C9-B6C3-FBDD6133B85B}"/>
              </a:ext>
            </a:extLst>
          </p:cNvPr>
          <p:cNvSpPr/>
          <p:nvPr/>
        </p:nvSpPr>
        <p:spPr>
          <a:xfrm>
            <a:off x="3063925" y="5432645"/>
            <a:ext cx="626805" cy="389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12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 – </a:t>
            </a:r>
            <a:r>
              <a:rPr lang="en-US" dirty="0"/>
              <a:t>Select the download and the board will install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63527-AADE-4F01-88CA-8BFD43CB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1767055"/>
            <a:ext cx="6291092" cy="44207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AB1BF1-8E5C-40F4-A417-59290B0CD046}"/>
              </a:ext>
            </a:extLst>
          </p:cNvPr>
          <p:cNvSpPr/>
          <p:nvPr/>
        </p:nvSpPr>
        <p:spPr>
          <a:xfrm>
            <a:off x="4422913" y="4990353"/>
            <a:ext cx="377687" cy="389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4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Select Vendor </a:t>
            </a:r>
            <a:r>
              <a:rPr lang="en-US" dirty="0" err="1"/>
              <a:t>Diglentinc</a:t>
            </a:r>
            <a:r>
              <a:rPr lang="en-US" dirty="0"/>
              <a:t> and Arty Z7-20, 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56405-54D1-4784-B27F-A7F4FC69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02" y="1697323"/>
            <a:ext cx="6489562" cy="4560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975178" y="4979006"/>
            <a:ext cx="6241643" cy="483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7643105" y="5827990"/>
            <a:ext cx="683192" cy="376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5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 – </a:t>
            </a:r>
            <a:r>
              <a:rPr lang="en-US" dirty="0"/>
              <a:t>Click Finish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01BED3-E854-4A62-AA31-82DF7016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770" y="1752330"/>
            <a:ext cx="6400800" cy="4550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7894342" y="5835179"/>
            <a:ext cx="626805" cy="389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11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98320" y="1598528"/>
            <a:ext cx="8595360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Click on Create Block Diagram – This will open IP editor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489EC-FB8B-471B-8770-1C459A7A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754960"/>
            <a:ext cx="8349293" cy="4531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2161761" y="3279338"/>
            <a:ext cx="705678" cy="224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1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911600" y="2279716"/>
            <a:ext cx="3596640" cy="2678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10 – </a:t>
            </a:r>
            <a:r>
              <a:rPr lang="en-US" dirty="0"/>
              <a:t>Leave the settings as default and click 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D65D21-E68D-4E1E-9701-7F60862B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00114"/>
            <a:ext cx="3324225" cy="2390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5387309" y="4277360"/>
            <a:ext cx="881411" cy="365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17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98320" y="1598528"/>
            <a:ext cx="8595360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11 – </a:t>
            </a:r>
            <a:r>
              <a:rPr lang="en-US" dirty="0"/>
              <a:t>Click on the + button to open the IP list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20F58A-002D-4ADD-9CD0-0779B900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91" y="1712643"/>
            <a:ext cx="8319052" cy="4529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6462305" y="2455422"/>
            <a:ext cx="381000" cy="299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85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88486" y="1853176"/>
            <a:ext cx="9203977" cy="4503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12 – </a:t>
            </a:r>
            <a:r>
              <a:rPr lang="en-US" dirty="0"/>
              <a:t>In the search bar, type Ultra and select the Zynq UltraScale+ MPSoC block. Double click on this to insert the IP block.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612E3-3B6C-4A14-935F-FE12A586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9" y="1956359"/>
            <a:ext cx="8796029" cy="42968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6096000" y="3202747"/>
            <a:ext cx="2153265" cy="322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99DE-44D7-433D-8C72-BC3E0E5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AEA68-8B75-4C65-B89D-367332FA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30928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989">
                  <a:extLst>
                    <a:ext uri="{9D8B030D-6E8A-4147-A177-3AD203B41FA5}">
                      <a16:colId xmlns:a16="http://schemas.microsoft.com/office/drawing/2014/main" val="3763110940"/>
                    </a:ext>
                  </a:extLst>
                </a:gridCol>
                <a:gridCol w="4944611">
                  <a:extLst>
                    <a:ext uri="{9D8B030D-6E8A-4147-A177-3AD203B41FA5}">
                      <a16:colId xmlns:a16="http://schemas.microsoft.com/office/drawing/2014/main" val="220799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About this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 action="ppaction://hlinksldjump"/>
                        </a:rPr>
                        <a:t>Page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Pre-Lab: Workshop Pre-requisites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Page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2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1: </a:t>
                      </a:r>
                      <a:r>
                        <a:rPr lang="en-US" sz="1800" dirty="0"/>
                        <a:t>Understanding Project creation &amp;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 action="ppaction://hlinksldjump"/>
                        </a:rPr>
                        <a:t>Page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363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162-AF5C-44D0-856A-59DC3F0C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Adiuvo</a:t>
            </a:r>
            <a:r>
              <a:rPr lang="en-US" dirty="0"/>
              <a:t>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E373-8B15-4840-88FF-308B737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88486" y="1853176"/>
            <a:ext cx="9203977" cy="4503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13 – </a:t>
            </a:r>
            <a:r>
              <a:rPr lang="en-US" dirty="0"/>
              <a:t>Select Run Block Automation – This will configure the Processing System for the ArtyZ7 setting e.g. DDR timing, Clocking etc.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E5672-9AA6-42B3-AB97-409240EB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7" t="10001" b="4782"/>
          <a:stretch/>
        </p:blipFill>
        <p:spPr>
          <a:xfrm>
            <a:off x="1977856" y="1947971"/>
            <a:ext cx="8945247" cy="43135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1977857" y="2454107"/>
            <a:ext cx="2407330" cy="322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67664" y="1853176"/>
            <a:ext cx="6656439" cy="4503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14 – </a:t>
            </a:r>
            <a:r>
              <a:rPr lang="en-US" dirty="0"/>
              <a:t>Click on the OK button, the automation will run and configure the processing block for the ArtyZ7.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39F72-1CAE-4B73-963E-7610EA65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09" y="2067112"/>
            <a:ext cx="6330922" cy="41346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8213622" y="5738616"/>
            <a:ext cx="793955" cy="430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5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51819" y="1838267"/>
            <a:ext cx="8888361" cy="4282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15 – </a:t>
            </a:r>
            <a:r>
              <a:rPr lang="en-US" dirty="0"/>
              <a:t>Click on the + Symbol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36973-B801-4590-9998-AF4683A5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3" t="10145" b="4492"/>
          <a:stretch/>
        </p:blipFill>
        <p:spPr>
          <a:xfrm>
            <a:off x="1883225" y="1951387"/>
            <a:ext cx="8428623" cy="40518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3947546" y="2283573"/>
            <a:ext cx="400663" cy="293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537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51819" y="1838268"/>
            <a:ext cx="8888361" cy="4282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16 – </a:t>
            </a:r>
            <a:r>
              <a:rPr lang="en-US" dirty="0"/>
              <a:t>Type in BRAM and double click on AXI BRAM Controller to add the IP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73E65-A0EC-4A6C-AF4E-4DCFE683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8" t="10145" b="4348"/>
          <a:stretch/>
        </p:blipFill>
        <p:spPr>
          <a:xfrm>
            <a:off x="1761368" y="1904550"/>
            <a:ext cx="8644902" cy="414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2226044" y="2615009"/>
            <a:ext cx="2056171" cy="81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0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17 – </a:t>
            </a:r>
            <a:r>
              <a:rPr lang="en-US" dirty="0"/>
              <a:t>Double click on the AXI BRAM Controller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71484" y="1853176"/>
            <a:ext cx="8888361" cy="4282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9C384-18B8-46B2-A5B3-2A09D489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1" t="13578" r="377" b="4275"/>
          <a:stretch/>
        </p:blipFill>
        <p:spPr>
          <a:xfrm>
            <a:off x="1744318" y="1913592"/>
            <a:ext cx="8731525" cy="41691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3847459" y="2795862"/>
            <a:ext cx="2832919" cy="1266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23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34813" y="1508908"/>
            <a:ext cx="5781368" cy="4626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18 – </a:t>
            </a:r>
            <a:r>
              <a:rPr lang="en-US" dirty="0"/>
              <a:t>Change the Number of BRAM Interfaces to 1, click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52D2D-4CA2-433A-AF7E-A0E1FC04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110" y="1598238"/>
            <a:ext cx="5569111" cy="44477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5116704" y="3930926"/>
            <a:ext cx="1783938" cy="863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7822096" y="5673560"/>
            <a:ext cx="556163" cy="321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23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71484" y="1853176"/>
            <a:ext cx="8888361" cy="4282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19 – </a:t>
            </a:r>
            <a:r>
              <a:rPr lang="en-US" dirty="0"/>
              <a:t>Click on Run Connection Automation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1A647-ED96-4207-8B99-30A3EB9C7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t="13578" r="464" b="4420"/>
          <a:stretch/>
        </p:blipFill>
        <p:spPr>
          <a:xfrm>
            <a:off x="1784603" y="1918252"/>
            <a:ext cx="8691240" cy="4154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 flipV="1">
            <a:off x="3194949" y="2303687"/>
            <a:ext cx="1238866" cy="226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05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41523" y="1508906"/>
            <a:ext cx="6724508" cy="4626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20 – </a:t>
            </a:r>
            <a:r>
              <a:rPr lang="en-US" dirty="0"/>
              <a:t>Check all the boxes, click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6865AC-1B4B-4403-847C-C66D2595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548" y="1658000"/>
            <a:ext cx="6258903" cy="43282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7788643" y="5624810"/>
            <a:ext cx="729513" cy="321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76A11-2ED7-44FB-A8B0-8A9B4D4D2B0D}"/>
              </a:ext>
            </a:extLst>
          </p:cNvPr>
          <p:cNvSpPr/>
          <p:nvPr/>
        </p:nvSpPr>
        <p:spPr>
          <a:xfrm>
            <a:off x="3044010" y="2448232"/>
            <a:ext cx="1616480" cy="752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6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170039" y="1508906"/>
            <a:ext cx="9615948" cy="4626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21 – </a:t>
            </a:r>
            <a:r>
              <a:rPr lang="en-US" dirty="0"/>
              <a:t>Click on the Regenerate Layout – This will mage the diagram more logical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66426-E889-4458-A658-5B736749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9" t="13578" b="4348"/>
          <a:stretch/>
        </p:blipFill>
        <p:spPr>
          <a:xfrm>
            <a:off x="1267238" y="1588156"/>
            <a:ext cx="9407387" cy="4467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4765964" y="1835485"/>
            <a:ext cx="307962" cy="241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1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170039" y="1508906"/>
            <a:ext cx="9615948" cy="4626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22 – </a:t>
            </a:r>
            <a:r>
              <a:rPr lang="en-US" dirty="0"/>
              <a:t>Double Click on the BRAM Block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30D93-33DA-4347-8C94-F0A447A1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3" t="13578" b="4420"/>
          <a:stretch/>
        </p:blipFill>
        <p:spPr>
          <a:xfrm>
            <a:off x="1246744" y="1628525"/>
            <a:ext cx="9392964" cy="43871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8116548" y="4344455"/>
            <a:ext cx="1575119" cy="953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3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F26-786E-4AAC-8831-2F18D395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BEE-2310-4AA9-A794-722DD837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contents of this workbook are created by Adiuvo Engineering &amp; Training, Ltd.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any questions about the contents, or need assistance, please contact Adam Taylor at </a:t>
            </a:r>
            <a:r>
              <a:rPr lang="en-US" dirty="0">
                <a:hlinkClick r:id="rId2"/>
              </a:rPr>
              <a:t>adam@adiuvoengineering.com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2772-CFEB-406E-B188-E87E2B7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CD70-85CF-4C37-84A4-8EE8F159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6004" y="1508905"/>
            <a:ext cx="6642462" cy="47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23 – </a:t>
            </a:r>
            <a:r>
              <a:rPr lang="en-US" dirty="0"/>
              <a:t>Change the mode to Standalone, make sure check use 32 bit addressing is set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A49CA-ACBC-49D4-9755-5D03FC75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06" y="1610469"/>
            <a:ext cx="6426090" cy="45949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4979504" y="2920003"/>
            <a:ext cx="1522109" cy="508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7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6004" y="1508905"/>
            <a:ext cx="6642462" cy="47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24 – </a:t>
            </a:r>
            <a:r>
              <a:rPr lang="en-US" dirty="0"/>
              <a:t>Check load Init File, click on edit continue to step 25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63F24F-2740-4FC4-861A-594B96C8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63" y="1569921"/>
            <a:ext cx="6496702" cy="46145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4977303" y="2891131"/>
            <a:ext cx="317609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887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6004" y="1508905"/>
            <a:ext cx="6642462" cy="47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25 – </a:t>
            </a:r>
            <a:r>
              <a:rPr lang="en-US" dirty="0"/>
              <a:t>Click Yes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344AD8-70EF-410F-96F4-3E40C33E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45" y="1614008"/>
            <a:ext cx="6439251" cy="45886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5397910" y="3506294"/>
            <a:ext cx="1582993" cy="790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06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55169" y="1790113"/>
            <a:ext cx="9193162" cy="4449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26 – </a:t>
            </a:r>
            <a:r>
              <a:rPr lang="en-US" dirty="0"/>
              <a:t>Select the project folder and continue to step 27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ACCB5-A0D8-431B-81DD-989967BE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12" y="1882542"/>
            <a:ext cx="8925259" cy="42645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1787189" y="2626693"/>
            <a:ext cx="846681" cy="3500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567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55169" y="1790113"/>
            <a:ext cx="9193162" cy="4449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27 – </a:t>
            </a:r>
            <a:r>
              <a:rPr lang="en-US" dirty="0"/>
              <a:t>Select a location inside the project to save the file and select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988D71-79D1-4E0B-9B1C-7ABC72DF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69" y="1967687"/>
            <a:ext cx="8898194" cy="41595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9470137" y="5630303"/>
            <a:ext cx="586693" cy="529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149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56155" y="3097161"/>
            <a:ext cx="5840361" cy="21630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28 – </a:t>
            </a:r>
            <a:r>
              <a:rPr lang="en-US" dirty="0"/>
              <a:t>Enter the following </a:t>
            </a:r>
          </a:p>
          <a:p>
            <a:endParaRPr lang="en-US" b="1" dirty="0"/>
          </a:p>
          <a:p>
            <a:r>
              <a:rPr lang="en-US" dirty="0"/>
              <a:t>Memory Initialization Radix  = 16</a:t>
            </a:r>
          </a:p>
          <a:p>
            <a:r>
              <a:rPr lang="en-US" dirty="0"/>
              <a:t>Memory Initialization Vector = 4841434b, 53544552, 20554c54, 52413936, 20545554, 4f524941, 0000004c,</a:t>
            </a:r>
          </a:p>
          <a:p>
            <a:endParaRPr lang="en-US" dirty="0"/>
          </a:p>
          <a:p>
            <a:r>
              <a:rPr lang="en-US" dirty="0"/>
              <a:t>Click Save, then Validate before closing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E7C6452-989B-4D0D-BBF3-CA944DBA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3257745"/>
            <a:ext cx="5581650" cy="1838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3913239" y="4648957"/>
            <a:ext cx="4973586" cy="529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464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6004" y="1508905"/>
            <a:ext cx="6642462" cy="47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29 – </a:t>
            </a:r>
            <a:r>
              <a:rPr lang="en-US" dirty="0"/>
              <a:t>Click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7897A1-5157-4069-A588-78EE8295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27" y="1669667"/>
            <a:ext cx="6302416" cy="44765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>
            <a:off x="8278761" y="5831604"/>
            <a:ext cx="560438" cy="314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4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376516" y="1508906"/>
            <a:ext cx="9429136" cy="4616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30 – </a:t>
            </a:r>
            <a:r>
              <a:rPr lang="en-US" dirty="0"/>
              <a:t>Click on Validate the design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9ACB9-6360-44F8-925D-0E5C56696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1" t="13578" r="377" b="4638"/>
          <a:stretch/>
        </p:blipFill>
        <p:spPr>
          <a:xfrm>
            <a:off x="1480548" y="1578413"/>
            <a:ext cx="9221072" cy="44775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4434346" y="1790114"/>
            <a:ext cx="227105" cy="2308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588774" y="1877960"/>
            <a:ext cx="5417574" cy="3619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31 – </a:t>
            </a:r>
            <a:r>
              <a:rPr lang="en-US" dirty="0"/>
              <a:t>Click On OK the warning is due to the change from AXI BRAM control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AB625F-E251-49B5-A495-C302234E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32" y="2002717"/>
            <a:ext cx="5153025" cy="33242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5938683" y="4822242"/>
            <a:ext cx="1120877" cy="39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39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93114" y="1632154"/>
            <a:ext cx="6727102" cy="4478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32 – </a:t>
            </a:r>
            <a:r>
              <a:rPr lang="en-US" dirty="0"/>
              <a:t>In the sources tab, right click on the block diagram and select create HDL Wrapper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6BDE4-C932-4F77-9DB5-85734974C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9" t="13578" b="5324"/>
          <a:stretch/>
        </p:blipFill>
        <p:spPr>
          <a:xfrm>
            <a:off x="2884578" y="1726742"/>
            <a:ext cx="6544173" cy="42892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2960259" y="1969290"/>
            <a:ext cx="2355156" cy="1459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96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Pre-Lab</a:t>
            </a:r>
            <a:br>
              <a:rPr lang="en-US" dirty="0"/>
            </a:br>
            <a:r>
              <a:rPr lang="en-US" sz="4000" dirty="0"/>
              <a:t>Workshop Pre-requisites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549445" y="2002717"/>
            <a:ext cx="5061156" cy="291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33 – </a:t>
            </a:r>
            <a:r>
              <a:rPr lang="en-US" dirty="0"/>
              <a:t>leave the options as set and let Vivado manage the wrapper, click OK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7D1BC0-586B-4D09-90DA-A7533C6D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5" y="2109787"/>
            <a:ext cx="4781550" cy="26384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6383967" y="4159044"/>
            <a:ext cx="1049219" cy="530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511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17407" y="1508907"/>
            <a:ext cx="904359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34 – </a:t>
            </a:r>
            <a:r>
              <a:rPr lang="en-US" dirty="0"/>
              <a:t>Click on Generate Bit Stream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4A40-0759-4EB8-A240-0AD79D72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65" y="1605760"/>
            <a:ext cx="8831875" cy="48121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3736380" y="1933067"/>
            <a:ext cx="318947" cy="2221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2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17407" y="1508907"/>
            <a:ext cx="904359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35 – </a:t>
            </a:r>
            <a:r>
              <a:rPr lang="en-US" dirty="0"/>
              <a:t>Click yes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AA41C-C7E5-4E1E-A604-E4A34EA0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2043112"/>
            <a:ext cx="6915150" cy="2771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31BF0-532F-4482-B364-1BB92DDCB232}"/>
              </a:ext>
            </a:extLst>
          </p:cNvPr>
          <p:cNvSpPr/>
          <p:nvPr/>
        </p:nvSpPr>
        <p:spPr>
          <a:xfrm flipH="1">
            <a:off x="7188819" y="4059233"/>
            <a:ext cx="1182028" cy="55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188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17407" y="1508907"/>
            <a:ext cx="904359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36 – </a:t>
            </a:r>
            <a:r>
              <a:rPr lang="en-US" dirty="0"/>
              <a:t>Click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FEC2D-51B5-4D13-AFFF-C6E022F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15" y="2007382"/>
            <a:ext cx="4883770" cy="3699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31BF0-532F-4482-B364-1BB92DDCB232}"/>
              </a:ext>
            </a:extLst>
          </p:cNvPr>
          <p:cNvSpPr/>
          <p:nvPr/>
        </p:nvSpPr>
        <p:spPr>
          <a:xfrm flipH="1">
            <a:off x="6311590" y="5070407"/>
            <a:ext cx="1182028" cy="55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051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617407" y="1508907"/>
            <a:ext cx="904359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37 – </a:t>
            </a:r>
            <a:r>
              <a:rPr lang="en-US" dirty="0"/>
              <a:t>Wait until the bit stream is complete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8D527-A4C0-4E70-861E-5312166F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74" y="1667323"/>
            <a:ext cx="8813743" cy="46890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9385549" y="1667323"/>
            <a:ext cx="1075972" cy="347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49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30013" y="1508907"/>
            <a:ext cx="628281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38 –  </a:t>
            </a:r>
            <a:r>
              <a:rPr lang="en-US" dirty="0"/>
              <a:t>From the File Menu select Export-&gt;Export Hardware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9E820D-75DC-47BA-A461-7FF940F1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6" y="1612334"/>
            <a:ext cx="5891015" cy="47581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H="1">
            <a:off x="3210563" y="2083648"/>
            <a:ext cx="3672018" cy="3343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956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30013" y="1508907"/>
            <a:ext cx="628281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39 –  </a:t>
            </a:r>
            <a:r>
              <a:rPr lang="en-US" dirty="0"/>
              <a:t>Click on Next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741BA6-FBFB-4E9C-84EA-34AAD0D6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562" y="1639800"/>
            <a:ext cx="5549713" cy="47165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6653682" y="5907248"/>
            <a:ext cx="69101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764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30013" y="1508907"/>
            <a:ext cx="628281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40 –  </a:t>
            </a:r>
            <a:r>
              <a:rPr lang="en-US" dirty="0"/>
              <a:t>Ensure Include Bitstream is selected and click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A1DC1D-5B30-44D2-9167-51B0EAE1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867" y="1649673"/>
            <a:ext cx="5533104" cy="47024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6673346" y="5918721"/>
            <a:ext cx="69101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9013E-67A8-49B3-A66E-B887F0150EED}"/>
              </a:ext>
            </a:extLst>
          </p:cNvPr>
          <p:cNvSpPr/>
          <p:nvPr/>
        </p:nvSpPr>
        <p:spPr>
          <a:xfrm flipV="1">
            <a:off x="3347584" y="2908443"/>
            <a:ext cx="5353964" cy="520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600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30013" y="1508907"/>
            <a:ext cx="628281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41 –  </a:t>
            </a:r>
            <a:r>
              <a:rPr lang="en-US" dirty="0"/>
              <a:t>Leave the defaults as is and click on Next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A61896-DFDA-403B-B60F-2D5F969E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92" y="1616380"/>
            <a:ext cx="5611453" cy="4769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6673495" y="5937488"/>
            <a:ext cx="69101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9013E-67A8-49B3-A66E-B887F0150EED}"/>
              </a:ext>
            </a:extLst>
          </p:cNvPr>
          <p:cNvSpPr/>
          <p:nvPr/>
        </p:nvSpPr>
        <p:spPr>
          <a:xfrm flipV="1">
            <a:off x="3394436" y="2494858"/>
            <a:ext cx="5353964" cy="934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479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30013" y="1508907"/>
            <a:ext cx="6282813" cy="4983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42 –  </a:t>
            </a:r>
            <a:r>
              <a:rPr lang="en-US" dirty="0"/>
              <a:t>Click Finish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F2A0AE-D6CE-4973-B4C3-C8A2D34E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85" y="1633813"/>
            <a:ext cx="5570429" cy="473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7384955" y="5928772"/>
            <a:ext cx="69101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Required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911A5-75CE-4CF8-BECB-C47A2BA8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ArtyZ7-20</a:t>
            </a:r>
          </a:p>
          <a:p>
            <a:pPr marL="0" indent="0">
              <a:buNone/>
            </a:pPr>
            <a:r>
              <a:rPr lang="en-US" dirty="0" err="1"/>
              <a:t>Usb</a:t>
            </a:r>
            <a:r>
              <a:rPr lang="en-US" dirty="0"/>
              <a:t> cable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25213" y="1508907"/>
            <a:ext cx="6800850" cy="4596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43 –  </a:t>
            </a:r>
            <a:r>
              <a:rPr lang="en-US" dirty="0"/>
              <a:t>From the Tools menu select Launch Vitis IDE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8E39DE-E4B6-49A6-A385-10E3DDAC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37" y="1667323"/>
            <a:ext cx="6496050" cy="426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4038600" y="4983967"/>
            <a:ext cx="3207774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382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625213" y="2133600"/>
            <a:ext cx="6800850" cy="3087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44 –  </a:t>
            </a:r>
            <a:r>
              <a:rPr lang="en-US" dirty="0"/>
              <a:t>At the dialog, create a new folder in your project directory and select launch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C9EDE7-F6C7-44A6-B1D3-CA315F9E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50" y="2385397"/>
            <a:ext cx="6048375" cy="26574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7098891" y="4552335"/>
            <a:ext cx="934064" cy="468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177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143433" y="1582994"/>
            <a:ext cx="8603226" cy="4773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45 –  </a:t>
            </a:r>
            <a:r>
              <a:rPr lang="en-US" dirty="0"/>
              <a:t>Click on Create Application Project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B19921-2563-4587-BF09-B4D62B41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57" y="1733166"/>
            <a:ext cx="8257869" cy="44730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4751439" y="4375355"/>
            <a:ext cx="1079090" cy="248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456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15148" y="1376516"/>
            <a:ext cx="6420466" cy="4979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09429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46 –  </a:t>
            </a:r>
            <a:r>
              <a:rPr lang="en-US" dirty="0"/>
              <a:t>Click on next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E6C864D-1B99-445A-B694-A8E4370A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16" y="1464359"/>
            <a:ext cx="6079860" cy="48041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7395088" y="5994560"/>
            <a:ext cx="1079090" cy="248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1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15148" y="1376516"/>
            <a:ext cx="6420466" cy="4979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47 –  </a:t>
            </a:r>
            <a:r>
              <a:rPr lang="en-US" dirty="0"/>
              <a:t>Click on Create a New Platform from Hardware (XSA) and select browse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E8BF70-37C5-4469-BBBA-DA4D0D53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73" y="1454027"/>
            <a:ext cx="6047015" cy="47781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8790038" y="2965367"/>
            <a:ext cx="462117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690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53032" y="1368611"/>
            <a:ext cx="7049729" cy="4979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48 –  </a:t>
            </a:r>
            <a:r>
              <a:rPr lang="en-US" dirty="0"/>
              <a:t>Browse to the project directory, select the exported XSA and Click Open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035400-63CA-401B-8F0D-6135B245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76" y="1613756"/>
            <a:ext cx="6623255" cy="44895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7A193-72A4-4640-9F77-5049B97101C8}"/>
              </a:ext>
            </a:extLst>
          </p:cNvPr>
          <p:cNvSpPr/>
          <p:nvPr/>
        </p:nvSpPr>
        <p:spPr>
          <a:xfrm flipV="1">
            <a:off x="4178708" y="3721092"/>
            <a:ext cx="4168879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6647A-4235-47BF-9741-10A89B6A55E0}"/>
              </a:ext>
            </a:extLst>
          </p:cNvPr>
          <p:cNvSpPr/>
          <p:nvPr/>
        </p:nvSpPr>
        <p:spPr>
          <a:xfrm flipV="1">
            <a:off x="8023122" y="5748918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618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36490" y="1368611"/>
            <a:ext cx="6429541" cy="4979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49 –  </a:t>
            </a:r>
            <a:r>
              <a:rPr lang="en-US" dirty="0"/>
              <a:t>Click on  OK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354C8B-D46B-4463-8EFE-775B96D2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47" y="1437031"/>
            <a:ext cx="6129021" cy="48429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66647A-4235-47BF-9741-10A89B6A55E0}"/>
              </a:ext>
            </a:extLst>
          </p:cNvPr>
          <p:cNvSpPr/>
          <p:nvPr/>
        </p:nvSpPr>
        <p:spPr>
          <a:xfrm flipV="1">
            <a:off x="7403690" y="5967714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88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56155" y="1368611"/>
            <a:ext cx="6518787" cy="5124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50 –  </a:t>
            </a:r>
            <a:r>
              <a:rPr lang="en-US" dirty="0"/>
              <a:t>Enter a project name and select Next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A4794-478C-47AF-84CC-0C1F4C70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59" y="1512508"/>
            <a:ext cx="6283872" cy="4843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66647A-4235-47BF-9741-10A89B6A55E0}"/>
              </a:ext>
            </a:extLst>
          </p:cNvPr>
          <p:cNvSpPr/>
          <p:nvPr/>
        </p:nvSpPr>
        <p:spPr>
          <a:xfrm flipV="1">
            <a:off x="4620514" y="2433199"/>
            <a:ext cx="1803581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6701185" y="5977995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26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56155" y="1368611"/>
            <a:ext cx="6518787" cy="5124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51 –  </a:t>
            </a:r>
            <a:r>
              <a:rPr lang="en-US" dirty="0"/>
              <a:t>Click Next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EA46B-7638-45DF-9E21-0CF73F55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79" y="1471899"/>
            <a:ext cx="6291752" cy="49176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6703799" y="6002143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484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156155" y="1368611"/>
            <a:ext cx="6518787" cy="5124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52  - </a:t>
            </a:r>
            <a:r>
              <a:rPr lang="en-US" dirty="0"/>
              <a:t>Select Hello World and click finish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A20A3F4-EF6D-4FD5-AA95-2A742B45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41" y="1476621"/>
            <a:ext cx="6213988" cy="49101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4DD4D9-0EAE-4B25-94F2-18906F1B24A3}"/>
              </a:ext>
            </a:extLst>
          </p:cNvPr>
          <p:cNvSpPr/>
          <p:nvPr/>
        </p:nvSpPr>
        <p:spPr>
          <a:xfrm flipV="1">
            <a:off x="3362630" y="2851298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8072283" y="6053281"/>
            <a:ext cx="845576" cy="32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48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Downloads and Installations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04D288-B5A5-43B3-B79B-66D3378E5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78792"/>
              </p:ext>
            </p:extLst>
          </p:nvPr>
        </p:nvGraphicFramePr>
        <p:xfrm>
          <a:off x="898867" y="2921840"/>
          <a:ext cx="10394266" cy="550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909">
                  <a:extLst>
                    <a:ext uri="{9D8B030D-6E8A-4147-A177-3AD203B41FA5}">
                      <a16:colId xmlns:a16="http://schemas.microsoft.com/office/drawing/2014/main" val="1523695496"/>
                    </a:ext>
                  </a:extLst>
                </a:gridCol>
                <a:gridCol w="5200357">
                  <a:extLst>
                    <a:ext uri="{9D8B030D-6E8A-4147-A177-3AD203B41FA5}">
                      <a16:colId xmlns:a16="http://schemas.microsoft.com/office/drawing/2014/main" val="187561519"/>
                    </a:ext>
                  </a:extLst>
                </a:gridCol>
              </a:tblGrid>
              <a:tr h="55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Vitis 2021.1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8775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and install the following at least 1 day prior to the workshop. This may take a significant amount of time and drive space.  </a:t>
            </a:r>
          </a:p>
          <a:p>
            <a:endParaRPr lang="en-US" dirty="0"/>
          </a:p>
          <a:p>
            <a:r>
              <a:rPr lang="en-US" dirty="0"/>
              <a:t>Watch the video available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to show how to configure the installation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8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30477" y="1543665"/>
            <a:ext cx="9124336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53 - </a:t>
            </a:r>
            <a:r>
              <a:rPr lang="en-US" dirty="0"/>
              <a:t>From the application / </a:t>
            </a:r>
            <a:r>
              <a:rPr lang="en-US" dirty="0" err="1"/>
              <a:t>src</a:t>
            </a:r>
            <a:r>
              <a:rPr lang="en-US" dirty="0"/>
              <a:t>  folder double click and open the </a:t>
            </a:r>
            <a:r>
              <a:rPr lang="en-US" dirty="0" err="1"/>
              <a:t>helloworld.c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7F49D-F020-450B-9B69-E9BA68F1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50" y="1667323"/>
            <a:ext cx="8845387" cy="46890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4038600" y="1992349"/>
            <a:ext cx="5321710" cy="3114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DD4D9-0EAE-4B25-94F2-18906F1B24A3}"/>
              </a:ext>
            </a:extLst>
          </p:cNvPr>
          <p:cNvSpPr/>
          <p:nvPr/>
        </p:nvSpPr>
        <p:spPr>
          <a:xfrm flipV="1">
            <a:off x="2099898" y="2549124"/>
            <a:ext cx="1260335" cy="484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22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30477" y="1543665"/>
            <a:ext cx="9124336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54 - </a:t>
            </a:r>
            <a:r>
              <a:rPr lang="en-US" dirty="0"/>
              <a:t>Click CNTRL-A to select all the code in the file and delete it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0CBC-225E-44D5-BAB9-2DE9E263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" y="1675364"/>
            <a:ext cx="8716617" cy="46946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4038600" y="1862597"/>
            <a:ext cx="5321710" cy="345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011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30477" y="1543665"/>
            <a:ext cx="9124336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55 - </a:t>
            </a:r>
            <a:r>
              <a:rPr lang="en-US" dirty="0"/>
              <a:t>Copy and paste in the code from the </a:t>
            </a:r>
            <a:r>
              <a:rPr lang="en-US" dirty="0" err="1"/>
              <a:t>Github</a:t>
            </a:r>
            <a:r>
              <a:rPr lang="en-US" dirty="0"/>
              <a:t> repo session one lab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91277-3BD8-4E76-ADE6-4C3474E88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22"/>
          <a:stretch/>
        </p:blipFill>
        <p:spPr>
          <a:xfrm>
            <a:off x="1955077" y="1708782"/>
            <a:ext cx="8630097" cy="45876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V="1">
            <a:off x="4114800" y="2189995"/>
            <a:ext cx="5068957" cy="4021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352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30477" y="1543665"/>
            <a:ext cx="9124336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56 - </a:t>
            </a:r>
            <a:r>
              <a:rPr lang="en-US" dirty="0"/>
              <a:t>Click on the Hammer to Build the project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34518-DA4A-4144-B658-859DA74AE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32"/>
          <a:stretch/>
        </p:blipFill>
        <p:spPr>
          <a:xfrm>
            <a:off x="1838738" y="1667323"/>
            <a:ext cx="8820979" cy="46890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H="1" flipV="1">
            <a:off x="2597318" y="2099474"/>
            <a:ext cx="334297" cy="293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4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730477" y="1543665"/>
            <a:ext cx="9124336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57 - </a:t>
            </a:r>
            <a:r>
              <a:rPr lang="en-US" dirty="0"/>
              <a:t>It will take a few minutes to compile. Successful completion will show as below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5393B-1BC5-4381-AEC8-9F8D02B9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580" y="1757137"/>
            <a:ext cx="8796130" cy="45992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6AE6EA-0A2F-4505-8DB7-78E844A7B91B}"/>
              </a:ext>
            </a:extLst>
          </p:cNvPr>
          <p:cNvSpPr/>
          <p:nvPr/>
        </p:nvSpPr>
        <p:spPr>
          <a:xfrm flipH="1" flipV="1">
            <a:off x="4007123" y="4962077"/>
            <a:ext cx="6609735" cy="11656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37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08671" y="1543665"/>
            <a:ext cx="6430297" cy="4949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884400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58 - </a:t>
            </a:r>
            <a:r>
              <a:rPr lang="en-US" dirty="0"/>
              <a:t>Connect the USB to the ArtyZ7, Check the book Mode is JTAG. Power on the board. 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6DCCC58-D913-4397-AECE-E473A699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6" y="1811612"/>
            <a:ext cx="6049297" cy="45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57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4591664" y="1868129"/>
            <a:ext cx="3431459" cy="462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59 - </a:t>
            </a:r>
            <a:r>
              <a:rPr lang="en-US" dirty="0"/>
              <a:t>From the assistant view, right click on debug and select debug-&gt; launch on Hardware. This will configure the ArtyZ7, download the PL and the application.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9C034-B62B-44E0-9182-A6577B944FB4}"/>
              </a:ext>
            </a:extLst>
          </p:cNvPr>
          <p:cNvSpPr/>
          <p:nvPr/>
        </p:nvSpPr>
        <p:spPr>
          <a:xfrm flipH="1" flipV="1">
            <a:off x="4718251" y="4482547"/>
            <a:ext cx="2981633" cy="1793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8F258-DECA-427F-8F67-596D97B0C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" t="14203" r="83900" b="14347"/>
          <a:stretch/>
        </p:blipFill>
        <p:spPr>
          <a:xfrm>
            <a:off x="4718251" y="1952094"/>
            <a:ext cx="3019362" cy="4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1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212257" y="1868129"/>
            <a:ext cx="8327923" cy="462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60 - </a:t>
            </a:r>
            <a:r>
              <a:rPr lang="en-US" dirty="0"/>
              <a:t>The application will pause at the first instruction on the ArtyZ7. Click the Run </a:t>
            </a:r>
            <a:r>
              <a:rPr lang="en-US"/>
              <a:t>Arrow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DFB67-5B6A-41C7-A2EA-212FD3EBE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24" b="27420"/>
          <a:stretch/>
        </p:blipFill>
        <p:spPr>
          <a:xfrm>
            <a:off x="2271091" y="1952357"/>
            <a:ext cx="8197331" cy="4349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4FC1E5-3F67-40C4-98CC-4FC279162A66}"/>
              </a:ext>
            </a:extLst>
          </p:cNvPr>
          <p:cNvSpPr/>
          <p:nvPr/>
        </p:nvSpPr>
        <p:spPr>
          <a:xfrm flipH="1" flipV="1">
            <a:off x="4939314" y="2636630"/>
            <a:ext cx="4418376" cy="2589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305D68-6168-461D-AED6-73EC3DAFA222}"/>
              </a:ext>
            </a:extLst>
          </p:cNvPr>
          <p:cNvSpPr/>
          <p:nvPr/>
        </p:nvSpPr>
        <p:spPr>
          <a:xfrm flipH="1" flipV="1">
            <a:off x="3424029" y="2224057"/>
            <a:ext cx="303944" cy="203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56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212257" y="1868129"/>
            <a:ext cx="8327923" cy="462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61 – </a:t>
            </a:r>
            <a:r>
              <a:rPr lang="en-US" dirty="0"/>
              <a:t>Project will run, Click on Vitis Serial Terminal and Click +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CA37A-D67E-432D-9F21-4BA83CB8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4" y="2076450"/>
            <a:ext cx="7820025" cy="4210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305D68-6168-461D-AED6-73EC3DAFA222}"/>
              </a:ext>
            </a:extLst>
          </p:cNvPr>
          <p:cNvSpPr/>
          <p:nvPr/>
        </p:nvSpPr>
        <p:spPr>
          <a:xfrm flipH="1" flipV="1">
            <a:off x="7557879" y="5319682"/>
            <a:ext cx="303944" cy="203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B0262C-A558-4075-8CF7-1FDF323136E1}"/>
              </a:ext>
            </a:extLst>
          </p:cNvPr>
          <p:cNvSpPr/>
          <p:nvPr/>
        </p:nvSpPr>
        <p:spPr>
          <a:xfrm flipH="1" flipV="1">
            <a:off x="4727533" y="5217984"/>
            <a:ext cx="806492" cy="203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3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781425" y="1366969"/>
            <a:ext cx="5448300" cy="5012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62 – </a:t>
            </a:r>
            <a:r>
              <a:rPr lang="en-US" dirty="0"/>
              <a:t>Add the following settings to the pop up and click ok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5A796-F633-45D9-A02C-13A036ED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89" y="1567156"/>
            <a:ext cx="3735546" cy="4838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4FC1E5-3F67-40C4-98CC-4FC279162A66}"/>
              </a:ext>
            </a:extLst>
          </p:cNvPr>
          <p:cNvSpPr/>
          <p:nvPr/>
        </p:nvSpPr>
        <p:spPr>
          <a:xfrm flipH="1" flipV="1">
            <a:off x="4806948" y="2301310"/>
            <a:ext cx="3656887" cy="3966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7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1</a:t>
            </a:r>
            <a:br>
              <a:rPr lang="en-US" dirty="0"/>
            </a:br>
            <a:r>
              <a:rPr lang="en-US" sz="4000" dirty="0"/>
              <a:t>Project creation &amp;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66924" y="1868129"/>
            <a:ext cx="8143875" cy="462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2099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63 </a:t>
            </a:r>
            <a:r>
              <a:rPr lang="en-US" b="1" dirty="0"/>
              <a:t>– </a:t>
            </a:r>
            <a:r>
              <a:rPr lang="en-US" dirty="0"/>
              <a:t>Check the terminal window, secret word should be detected correctly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31756-CDCA-4F9F-AE41-4E17A8B9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69" y="2225492"/>
            <a:ext cx="7427004" cy="3986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305D68-6168-461D-AED6-73EC3DAFA222}"/>
              </a:ext>
            </a:extLst>
          </p:cNvPr>
          <p:cNvSpPr/>
          <p:nvPr/>
        </p:nvSpPr>
        <p:spPr>
          <a:xfrm flipH="1" flipV="1">
            <a:off x="4305299" y="4808424"/>
            <a:ext cx="1494195" cy="11243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4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8"/>
            <a:ext cx="8339947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Vivado 2021.1 – Click Create New Project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0B2D2A3-0012-411E-84FC-E9F79480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87" y="1781838"/>
            <a:ext cx="8084073" cy="4219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167869" y="2772696"/>
            <a:ext cx="703150" cy="226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72836" y="1598528"/>
            <a:ext cx="6793195" cy="4757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</a:t>
            </a:r>
            <a:r>
              <a:rPr lang="en-US" sz="2800" b="1" dirty="0"/>
              <a:t>Understanding Vitis Project creation &amp; Flow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– </a:t>
            </a:r>
            <a:r>
              <a:rPr lang="en-US" dirty="0"/>
              <a:t>Click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4B2ABE-4B6E-40B8-AEE1-B4B62FEB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67" y="1684425"/>
            <a:ext cx="6524997" cy="4586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7316658" y="5879689"/>
            <a:ext cx="703150" cy="390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19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2447</Words>
  <Application>Microsoft Office PowerPoint</Application>
  <PresentationFormat>Widescreen</PresentationFormat>
  <Paragraphs>429</Paragraphs>
  <Slides>70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Microsoft Sans Serif</vt:lpstr>
      <vt:lpstr>Office Theme</vt:lpstr>
      <vt:lpstr>PowerPoint Presentation</vt:lpstr>
      <vt:lpstr>Table of Contents</vt:lpstr>
      <vt:lpstr>About this Workbook</vt:lpstr>
      <vt:lpstr>Pre-Lab Workshop Pre-requisites</vt:lpstr>
      <vt:lpstr>Required Hardware</vt:lpstr>
      <vt:lpstr>Downloads and Installations</vt:lpstr>
      <vt:lpstr>Lab 1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  <vt:lpstr>Lab 1: Understanding Vitis Project creation &amp;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To</dc:creator>
  <cp:keywords>No Markings, , , , , , , , ,</cp:keywords>
  <cp:lastModifiedBy>Leesa Kingman</cp:lastModifiedBy>
  <cp:revision>303</cp:revision>
  <dcterms:created xsi:type="dcterms:W3CDTF">2020-04-22T00:16:49Z</dcterms:created>
  <dcterms:modified xsi:type="dcterms:W3CDTF">2021-11-07T13:22:06Z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2d8f0311-7545-4455-b647-29e8631a5e12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